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414" r:id="rId4"/>
    <p:sldId id="270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16" r:id="rId15"/>
    <p:sldId id="434" r:id="rId16"/>
    <p:sldId id="435" r:id="rId17"/>
    <p:sldId id="413" r:id="rId18"/>
  </p:sldIdLst>
  <p:sldSz cx="12192000" cy="6858000"/>
  <p:notesSz cx="6858000" cy="9144000"/>
  <p:embeddedFontLst>
    <p:embeddedFont>
      <p:font typeface="Avenir Next LT Pro" panose="020B0504020202020204" pitchFamily="34" charset="-18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Vuksan" userId="3af124f9-b8e7-46e3-9422-21ae1d17ac0b" providerId="ADAL" clId="{DFFC12E3-32AD-4C4A-990C-3B8BA0CE7A78}" dt="2021-01-14T10:29:08.679" v="1854" actId="20577"/>
        <pc:sldMkLst>
          <pc:docMk/>
          <pc:sldMk cId="891775711" sldId="270"/>
        </pc:sldMkLst>
        <pc:spChg chg="mod">
          <ac:chgData name="Siniša Vuksan" userId="3af124f9-b8e7-46e3-9422-21ae1d17ac0b" providerId="ADAL" clId="{DFFC12E3-32AD-4C4A-990C-3B8BA0CE7A78}" dt="2021-01-14T10:24:34.793" v="1640" actId="107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25:26.650" v="1751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3" creationId="{4E64B1FE-AAE1-46E2-846D-3F19092892D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5" creationId="{84021297-2EC5-4993-8224-07F7C7692073}"/>
          </ac:spMkLst>
        </pc:spChg>
        <pc:spChg chg="add mod">
          <ac:chgData name="Siniša Vuksan" userId="3af124f9-b8e7-46e3-9422-21ae1d17ac0b" providerId="ADAL" clId="{DFFC12E3-32AD-4C4A-990C-3B8BA0CE7A78}" dt="2021-01-14T10:26:07.198" v="1763" actId="20577"/>
          <ac:spMkLst>
            <pc:docMk/>
            <pc:sldMk cId="891775711" sldId="270"/>
            <ac:spMk id="17" creationId="{DD4A5DAE-18DE-41E8-8D07-1198CD67542C}"/>
          </ac:spMkLst>
        </pc:spChg>
        <pc:spChg chg="add mod">
          <ac:chgData name="Siniša Vuksan" userId="3af124f9-b8e7-46e3-9422-21ae1d17ac0b" providerId="ADAL" clId="{DFFC12E3-32AD-4C4A-990C-3B8BA0CE7A78}" dt="2021-01-14T10:26:16.959" v="1766" actId="20577"/>
          <ac:spMkLst>
            <pc:docMk/>
            <pc:sldMk cId="891775711" sldId="270"/>
            <ac:spMk id="18" creationId="{1051E621-E053-47F7-8F25-E71BCCC654E9}"/>
          </ac:spMkLst>
        </pc:spChg>
        <pc:spChg chg="add mod">
          <ac:chgData name="Siniša Vuksan" userId="3af124f9-b8e7-46e3-9422-21ae1d17ac0b" providerId="ADAL" clId="{DFFC12E3-32AD-4C4A-990C-3B8BA0CE7A78}" dt="2021-01-14T10:26:29.729" v="1777" actId="20577"/>
          <ac:spMkLst>
            <pc:docMk/>
            <pc:sldMk cId="891775711" sldId="270"/>
            <ac:spMk id="19" creationId="{A7295678-4FA9-4C00-B3C0-5EE07641F091}"/>
          </ac:spMkLst>
        </pc:spChg>
        <pc:spChg chg="add mod">
          <ac:chgData name="Siniša Vuksan" userId="3af124f9-b8e7-46e3-9422-21ae1d17ac0b" providerId="ADAL" clId="{DFFC12E3-32AD-4C4A-990C-3B8BA0CE7A78}" dt="2021-01-14T10:26:37.274" v="1782" actId="20577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1" creationId="{5709D207-6BC3-4659-9CE3-3B7E1BA6019F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2" creationId="{DCC091B1-3324-4C2B-AE62-AC9D1303AFF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3" creationId="{6096582B-1867-47CA-B917-06EE88773A0D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4" creationId="{E5178BFE-7CDE-4783-8D91-D7BE53B1336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5" creationId="{ABD124B8-50CA-4D9C-8FA2-0E7F20A10F62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6" creationId="{D0C1343C-D03B-4E77-97D5-09BD54AEE51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7" creationId="{CB5CC3A9-5AD0-49F2-AEC8-02FED5BB7D99}"/>
          </ac:spMkLst>
        </pc:spChg>
        <pc:spChg chg="del">
          <ac:chgData name="Siniša Vuksan" userId="3af124f9-b8e7-46e3-9422-21ae1d17ac0b" providerId="ADAL" clId="{DFFC12E3-32AD-4C4A-990C-3B8BA0CE7A78}" dt="2021-01-14T10:22:13.529" v="1621" actId="478"/>
          <ac:spMkLst>
            <pc:docMk/>
            <pc:sldMk cId="891775711" sldId="270"/>
            <ac:spMk id="28" creationId="{00F083D8-EB6A-492A-9C9B-CD59C88DECE6}"/>
          </ac:spMkLst>
        </pc:spChg>
        <pc:spChg chg="del">
          <ac:chgData name="Siniša Vuksan" userId="3af124f9-b8e7-46e3-9422-21ae1d17ac0b" providerId="ADAL" clId="{DFFC12E3-32AD-4C4A-990C-3B8BA0CE7A78}" dt="2021-01-14T10:23:42.875" v="1633" actId="478"/>
          <ac:spMkLst>
            <pc:docMk/>
            <pc:sldMk cId="891775711" sldId="270"/>
            <ac:spMk id="29" creationId="{5F226D1F-66B3-416E-A33D-B9280A8897EA}"/>
          </ac:spMkLst>
        </pc:spChg>
        <pc:spChg chg="add mod">
          <ac:chgData name="Siniša Vuksan" userId="3af124f9-b8e7-46e3-9422-21ae1d17ac0b" providerId="ADAL" clId="{DFFC12E3-32AD-4C4A-990C-3B8BA0CE7A78}" dt="2021-01-14T10:26:44.917" v="1789" actId="20577"/>
          <ac:spMkLst>
            <pc:docMk/>
            <pc:sldMk cId="891775711" sldId="270"/>
            <ac:spMk id="30" creationId="{F6E73B72-B1D3-480E-A124-D918D05D9182}"/>
          </ac:spMkLst>
        </pc:spChg>
        <pc:spChg chg="add mod">
          <ac:chgData name="Siniša Vuksan" userId="3af124f9-b8e7-46e3-9422-21ae1d17ac0b" providerId="ADAL" clId="{DFFC12E3-32AD-4C4A-990C-3B8BA0CE7A78}" dt="2021-01-14T10:26:57.447" v="1792" actId="20577"/>
          <ac:spMkLst>
            <pc:docMk/>
            <pc:sldMk cId="891775711" sldId="270"/>
            <ac:spMk id="31" creationId="{C18134F3-2AA4-46A8-B1B6-B0DA3AC9A171}"/>
          </ac:spMkLst>
        </pc:spChg>
        <pc:spChg chg="add mod">
          <ac:chgData name="Siniša Vuksan" userId="3af124f9-b8e7-46e3-9422-21ae1d17ac0b" providerId="ADAL" clId="{DFFC12E3-32AD-4C4A-990C-3B8BA0CE7A78}" dt="2021-01-14T10:27:05.253" v="1798" actId="20577"/>
          <ac:spMkLst>
            <pc:docMk/>
            <pc:sldMk cId="891775711" sldId="270"/>
            <ac:spMk id="32" creationId="{70DCA079-C5FC-461C-898D-149F33EC415F}"/>
          </ac:spMkLst>
        </pc:spChg>
        <pc:spChg chg="add mod">
          <ac:chgData name="Siniša Vuksan" userId="3af124f9-b8e7-46e3-9422-21ae1d17ac0b" providerId="ADAL" clId="{DFFC12E3-32AD-4C4A-990C-3B8BA0CE7A78}" dt="2021-01-14T10:27:14.631" v="1801" actId="20577"/>
          <ac:spMkLst>
            <pc:docMk/>
            <pc:sldMk cId="891775711" sldId="270"/>
            <ac:spMk id="33" creationId="{23ED0254-053D-4577-92C4-FEDD0194B803}"/>
          </ac:spMkLst>
        </pc:spChg>
        <pc:spChg chg="add mod">
          <ac:chgData name="Siniša Vuksan" userId="3af124f9-b8e7-46e3-9422-21ae1d17ac0b" providerId="ADAL" clId="{DFFC12E3-32AD-4C4A-990C-3B8BA0CE7A78}" dt="2021-01-14T10:27:59.876" v="1813" actId="20577"/>
          <ac:spMkLst>
            <pc:docMk/>
            <pc:sldMk cId="891775711" sldId="270"/>
            <ac:spMk id="34" creationId="{8D77E0E5-1D89-4A37-B444-A72D8D04AE0B}"/>
          </ac:spMkLst>
        </pc:spChg>
        <pc:spChg chg="add mod">
          <ac:chgData name="Siniša Vuksan" userId="3af124f9-b8e7-46e3-9422-21ae1d17ac0b" providerId="ADAL" clId="{DFFC12E3-32AD-4C4A-990C-3B8BA0CE7A78}" dt="2021-01-14T10:28:10.827" v="1816" actId="1076"/>
          <ac:spMkLst>
            <pc:docMk/>
            <pc:sldMk cId="891775711" sldId="270"/>
            <ac:spMk id="35" creationId="{E756A14C-DA7A-4B19-A988-DF8B3E3431C4}"/>
          </ac:spMkLst>
        </pc:spChg>
        <pc:spChg chg="add mod">
          <ac:chgData name="Siniša Vuksan" userId="3af124f9-b8e7-46e3-9422-21ae1d17ac0b" providerId="ADAL" clId="{DFFC12E3-32AD-4C4A-990C-3B8BA0CE7A78}" dt="2021-01-14T10:28:22.466" v="1823" actId="1076"/>
          <ac:spMkLst>
            <pc:docMk/>
            <pc:sldMk cId="891775711" sldId="270"/>
            <ac:spMk id="36" creationId="{752B0879-EF19-436E-BC8E-B8CBBB7B12CF}"/>
          </ac:spMkLst>
        </pc:spChg>
        <pc:spChg chg="add mod">
          <ac:chgData name="Siniša Vuksan" userId="3af124f9-b8e7-46e3-9422-21ae1d17ac0b" providerId="ADAL" clId="{DFFC12E3-32AD-4C4A-990C-3B8BA0CE7A78}" dt="2021-01-14T10:28:31.743" v="1826" actId="1076"/>
          <ac:spMkLst>
            <pc:docMk/>
            <pc:sldMk cId="891775711" sldId="270"/>
            <ac:spMk id="37" creationId="{6FF69C1E-A643-4C31-B5D3-49AF32A7292B}"/>
          </ac:spMkLst>
        </pc:spChg>
        <pc:spChg chg="add mod">
          <ac:chgData name="Siniša Vuksan" userId="3af124f9-b8e7-46e3-9422-21ae1d17ac0b" providerId="ADAL" clId="{DFFC12E3-32AD-4C4A-990C-3B8BA0CE7A78}" dt="2021-01-14T10:28:40.744" v="1836" actId="20577"/>
          <ac:spMkLst>
            <pc:docMk/>
            <pc:sldMk cId="891775711" sldId="270"/>
            <ac:spMk id="38" creationId="{630B9DE0-84D1-41B7-BF79-B7CAB4DC9C4E}"/>
          </ac:spMkLst>
        </pc:spChg>
        <pc:spChg chg="add mod">
          <ac:chgData name="Siniša Vuksan" userId="3af124f9-b8e7-46e3-9422-21ae1d17ac0b" providerId="ADAL" clId="{DFFC12E3-32AD-4C4A-990C-3B8BA0CE7A78}" dt="2021-01-14T10:28:49.205" v="1839" actId="20577"/>
          <ac:spMkLst>
            <pc:docMk/>
            <pc:sldMk cId="891775711" sldId="270"/>
            <ac:spMk id="39" creationId="{07AEFBAD-A5E5-488E-9C63-AD81B977391D}"/>
          </ac:spMkLst>
        </pc:spChg>
        <pc:spChg chg="add mod">
          <ac:chgData name="Siniša Vuksan" userId="3af124f9-b8e7-46e3-9422-21ae1d17ac0b" providerId="ADAL" clId="{DFFC12E3-32AD-4C4A-990C-3B8BA0CE7A78}" dt="2021-01-14T10:28:59.839" v="1851" actId="20577"/>
          <ac:spMkLst>
            <pc:docMk/>
            <pc:sldMk cId="891775711" sldId="270"/>
            <ac:spMk id="40" creationId="{E527BCE9-28E4-408D-A144-155D79291891}"/>
          </ac:spMkLst>
        </pc:spChg>
        <pc:spChg chg="add mod">
          <ac:chgData name="Siniša Vuksan" userId="3af124f9-b8e7-46e3-9422-21ae1d17ac0b" providerId="ADAL" clId="{DFFC12E3-32AD-4C4A-990C-3B8BA0CE7A78}" dt="2021-01-14T10:29:08.679" v="1854" actId="20577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22:46.999" v="1631" actId="1035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DFFC12E3-32AD-4C4A-990C-3B8BA0CE7A78}" dt="2021-01-14T10:24:24.059" v="1639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delAnim modAnim">
        <pc:chgData name="Siniša Vuksan" userId="3af124f9-b8e7-46e3-9422-21ae1d17ac0b" providerId="ADAL" clId="{DFFC12E3-32AD-4C4A-990C-3B8BA0CE7A78}" dt="2021-01-14T12:18:51.383" v="3575"/>
        <pc:sldMkLst>
          <pc:docMk/>
          <pc:sldMk cId="3786226918" sldId="413"/>
        </pc:sldMkLst>
        <pc:spChg chg="del">
          <ac:chgData name="Siniša Vuksan" userId="3af124f9-b8e7-46e3-9422-21ae1d17ac0b" providerId="ADAL" clId="{DFFC12E3-32AD-4C4A-990C-3B8BA0CE7A78}" dt="2021-01-14T12:16:18.646" v="3533" actId="478"/>
          <ac:spMkLst>
            <pc:docMk/>
            <pc:sldMk cId="3786226918" sldId="413"/>
            <ac:spMk id="8" creationId="{3F78CB02-FC75-44F9-993A-F46B14060D86}"/>
          </ac:spMkLst>
        </pc:spChg>
        <pc:spChg chg="mod">
          <ac:chgData name="Siniša Vuksan" userId="3af124f9-b8e7-46e3-9422-21ae1d17ac0b" providerId="ADAL" clId="{DFFC12E3-32AD-4C4A-990C-3B8BA0CE7A78}" dt="2021-01-14T12:18:37.087" v="3573" actId="1076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Vuksan" userId="3af124f9-b8e7-46e3-9422-21ae1d17ac0b" providerId="ADAL" clId="{DFFC12E3-32AD-4C4A-990C-3B8BA0CE7A78}" dt="2021-01-14T12:18:39.989" v="3574" actId="1076"/>
          <ac:picMkLst>
            <pc:docMk/>
            <pc:sldMk cId="3786226918" sldId="413"/>
            <ac:picMk id="10" creationId="{04850BD4-CBB0-488D-8358-0557E125BA0F}"/>
          </ac:picMkLst>
        </pc:picChg>
      </pc:sldChg>
      <pc:sldChg chg="addSp delSp modSp add addAnim delAnim modAnim">
        <pc:chgData name="Siniša Vuksan" userId="3af124f9-b8e7-46e3-9422-21ae1d17ac0b" providerId="ADAL" clId="{DFFC12E3-32AD-4C4A-990C-3B8BA0CE7A78}" dt="2021-01-14T10:13:54.953" v="1339" actId="14100"/>
        <pc:sldMkLst>
          <pc:docMk/>
          <pc:sldMk cId="3028200427" sldId="414"/>
        </pc:sldMkLst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" creationId="{B7889F66-CCBB-4BC4-8656-0552E49AE557}"/>
          </ac:spMkLst>
        </pc:spChg>
        <pc:spChg chg="del">
          <ac:chgData name="Siniša Vuksan" userId="3af124f9-b8e7-46e3-9422-21ae1d17ac0b" providerId="ADAL" clId="{DFFC12E3-32AD-4C4A-990C-3B8BA0CE7A78}" dt="2021-01-14T09:51:40.156" v="1029" actId="478"/>
          <ac:spMkLst>
            <pc:docMk/>
            <pc:sldMk cId="3028200427" sldId="414"/>
            <ac:spMk id="6" creationId="{FFE14C9D-F79A-42C0-87D5-7951E53F257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7" creationId="{59740205-8AB7-44B1-94B6-4E0B70D8A557}"/>
          </ac:spMkLst>
        </pc:spChg>
        <pc:spChg chg="add del mod">
          <ac:chgData name="Siniša Vuksan" userId="3af124f9-b8e7-46e3-9422-21ae1d17ac0b" providerId="ADAL" clId="{DFFC12E3-32AD-4C4A-990C-3B8BA0CE7A78}" dt="2021-01-14T09:51:29.048" v="1024" actId="478"/>
          <ac:spMkLst>
            <pc:docMk/>
            <pc:sldMk cId="3028200427" sldId="414"/>
            <ac:spMk id="8" creationId="{5A76B6FF-8EC4-4DB8-B298-82D4CCDAEA9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9" creationId="{339DD998-3062-44F0-A052-AE6BBC3CF2C3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0" creationId="{EAEF07DF-F0BB-4856-8CC1-C61B2ECC879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3" creationId="{A5DC5B01-93E3-4C4D-92BC-0280F13C2AB2}"/>
          </ac:spMkLst>
        </pc:spChg>
        <pc:spChg chg="mod">
          <ac:chgData name="Siniša Vuksan" userId="3af124f9-b8e7-46e3-9422-21ae1d17ac0b" providerId="ADAL" clId="{DFFC12E3-32AD-4C4A-990C-3B8BA0CE7A78}" dt="2021-01-14T10:13:54.953" v="1339" actId="14100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51:23.264" v="1023" actId="478"/>
          <ac:spMkLst>
            <pc:docMk/>
            <pc:sldMk cId="3028200427" sldId="414"/>
            <ac:spMk id="24" creationId="{77BFB399-696D-41E0-B7B7-FD0CD4D5E0C1}"/>
          </ac:spMkLst>
        </pc:spChg>
        <pc:spChg chg="del">
          <ac:chgData name="Siniša Vuksan" userId="3af124f9-b8e7-46e3-9422-21ae1d17ac0b" providerId="ADAL" clId="{DFFC12E3-32AD-4C4A-990C-3B8BA0CE7A78}" dt="2021-01-14T09:51:35.948" v="1027" actId="478"/>
          <ac:spMkLst>
            <pc:docMk/>
            <pc:sldMk cId="3028200427" sldId="414"/>
            <ac:spMk id="25" creationId="{8CDB4DF3-B774-4286-B8CC-4F924609FF68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6" creationId="{5603726F-B75E-4F69-B3E0-B41E00D70C6C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7" creationId="{06753FFF-9D07-4AB0-A492-F36A7CBD7B8C}"/>
          </ac:spMkLst>
        </pc:spChg>
        <pc:spChg chg="del">
          <ac:chgData name="Siniša Vuksan" userId="3af124f9-b8e7-46e3-9422-21ae1d17ac0b" providerId="ADAL" clId="{DFFC12E3-32AD-4C4A-990C-3B8BA0CE7A78}" dt="2021-01-14T09:51:34.291" v="1026" actId="478"/>
          <ac:spMkLst>
            <pc:docMk/>
            <pc:sldMk cId="3028200427" sldId="414"/>
            <ac:spMk id="28" creationId="{86F4E9AA-54AD-4173-AA40-B9298261B7FF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29" creationId="{913F2DBA-14D5-4C5A-8071-F1ADD2BECC71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0" creationId="{3AC97905-F3AF-4238-81A3-1C239CC8A422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1" creationId="{184DBF7C-5291-4D94-9A50-FC862C1F24A4}"/>
          </ac:spMkLst>
        </pc:spChg>
        <pc:spChg chg="del">
          <ac:chgData name="Siniša Vuksan" userId="3af124f9-b8e7-46e3-9422-21ae1d17ac0b" providerId="ADAL" clId="{DFFC12E3-32AD-4C4A-990C-3B8BA0CE7A78}" dt="2021-01-14T09:51:20.463" v="1022" actId="478"/>
          <ac:spMkLst>
            <pc:docMk/>
            <pc:sldMk cId="3028200427" sldId="414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10:01:44.631" v="1185" actId="20577"/>
          <ac:spMkLst>
            <pc:docMk/>
            <pc:sldMk cId="3028200427" sldId="414"/>
            <ac:spMk id="33" creationId="{AA0A2FED-388C-4BD8-948B-74769B714FC1}"/>
          </ac:spMkLst>
        </pc:spChg>
        <pc:spChg chg="add mod">
          <ac:chgData name="Siniša Vuksan" userId="3af124f9-b8e7-46e3-9422-21ae1d17ac0b" providerId="ADAL" clId="{DFFC12E3-32AD-4C4A-990C-3B8BA0CE7A78}" dt="2021-01-14T10:03:18.574" v="1203" actId="1076"/>
          <ac:spMkLst>
            <pc:docMk/>
            <pc:sldMk cId="3028200427" sldId="414"/>
            <ac:spMk id="42" creationId="{8B5178CB-54F8-4E4B-907A-BDA0AD6A9291}"/>
          </ac:spMkLst>
        </pc:spChg>
        <pc:spChg chg="add del mod">
          <ac:chgData name="Siniša Vuksan" userId="3af124f9-b8e7-46e3-9422-21ae1d17ac0b" providerId="ADAL" clId="{DFFC12E3-32AD-4C4A-990C-3B8BA0CE7A78}" dt="2021-01-14T10:09:58.055" v="1226" actId="478"/>
          <ac:spMkLst>
            <pc:docMk/>
            <pc:sldMk cId="3028200427" sldId="414"/>
            <ac:spMk id="44" creationId="{999EE4DE-B94C-4D77-A89A-54C6D1FDB5FF}"/>
          </ac:spMkLst>
        </pc:spChg>
        <pc:spChg chg="add del mod">
          <ac:chgData name="Siniša Vuksan" userId="3af124f9-b8e7-46e3-9422-21ae1d17ac0b" providerId="ADAL" clId="{DFFC12E3-32AD-4C4A-990C-3B8BA0CE7A78}" dt="2021-01-14T10:09:59.560" v="1227" actId="478"/>
          <ac:spMkLst>
            <pc:docMk/>
            <pc:sldMk cId="3028200427" sldId="414"/>
            <ac:spMk id="45" creationId="{FAD08AE3-BD9C-4145-903E-3CD93BCA9959}"/>
          </ac:spMkLst>
        </pc:spChg>
        <pc:spChg chg="add del mod">
          <ac:chgData name="Siniša Vuksan" userId="3af124f9-b8e7-46e3-9422-21ae1d17ac0b" providerId="ADAL" clId="{DFFC12E3-32AD-4C4A-990C-3B8BA0CE7A78}" dt="2021-01-14T10:10:06.192" v="1230" actId="478"/>
          <ac:spMkLst>
            <pc:docMk/>
            <pc:sldMk cId="3028200427" sldId="414"/>
            <ac:spMk id="46" creationId="{4A3464A4-4A56-4DA5-BFD3-3762C05776C6}"/>
          </ac:spMkLst>
        </pc:spChg>
        <pc:spChg chg="add del mod">
          <ac:chgData name="Siniša Vuksan" userId="3af124f9-b8e7-46e3-9422-21ae1d17ac0b" providerId="ADAL" clId="{DFFC12E3-32AD-4C4A-990C-3B8BA0CE7A78}" dt="2021-01-14T10:09:55.608" v="1225" actId="478"/>
          <ac:spMkLst>
            <pc:docMk/>
            <pc:sldMk cId="3028200427" sldId="414"/>
            <ac:spMk id="47" creationId="{2D4D3CE6-CBC4-4072-B068-8F10C1E23392}"/>
          </ac:spMkLst>
        </pc:spChg>
        <pc:spChg chg="add mod">
          <ac:chgData name="Siniša Vuksan" userId="3af124f9-b8e7-46e3-9422-21ae1d17ac0b" providerId="ADAL" clId="{DFFC12E3-32AD-4C4A-990C-3B8BA0CE7A78}" dt="2021-01-14T10:09:52.851" v="1224" actId="1076"/>
          <ac:spMkLst>
            <pc:docMk/>
            <pc:sldMk cId="3028200427" sldId="414"/>
            <ac:spMk id="48" creationId="{5FD1E977-2D70-448E-B355-BBB40C1D1BD8}"/>
          </ac:spMkLst>
        </pc:spChg>
        <pc:spChg chg="add mod">
          <ac:chgData name="Siniša Vuksan" userId="3af124f9-b8e7-46e3-9422-21ae1d17ac0b" providerId="ADAL" clId="{DFFC12E3-32AD-4C4A-990C-3B8BA0CE7A78}" dt="2021-01-14T10:10:32.634" v="1253" actId="20577"/>
          <ac:spMkLst>
            <pc:docMk/>
            <pc:sldMk cId="3028200427" sldId="414"/>
            <ac:spMk id="49" creationId="{6730EA4B-0D84-47FB-A3D8-9F01EFC012B3}"/>
          </ac:spMkLst>
        </pc:spChg>
        <pc:spChg chg="add mod">
          <ac:chgData name="Siniša Vuksan" userId="3af124f9-b8e7-46e3-9422-21ae1d17ac0b" providerId="ADAL" clId="{DFFC12E3-32AD-4C4A-990C-3B8BA0CE7A78}" dt="2021-01-14T10:10:40.616" v="1256" actId="20577"/>
          <ac:spMkLst>
            <pc:docMk/>
            <pc:sldMk cId="3028200427" sldId="414"/>
            <ac:spMk id="50" creationId="{A27C5DF4-26F2-4AC9-B5DA-F8D3005CF9AA}"/>
          </ac:spMkLst>
        </pc:spChg>
        <pc:spChg chg="add mod">
          <ac:chgData name="Siniša Vuksan" userId="3af124f9-b8e7-46e3-9422-21ae1d17ac0b" providerId="ADAL" clId="{DFFC12E3-32AD-4C4A-990C-3B8BA0CE7A78}" dt="2021-01-14T10:10:48.907" v="1259" actId="20577"/>
          <ac:spMkLst>
            <pc:docMk/>
            <pc:sldMk cId="3028200427" sldId="414"/>
            <ac:spMk id="51" creationId="{119F7308-D6E4-4136-895C-E2B0BF267B5E}"/>
          </ac:spMkLst>
        </pc:spChg>
        <pc:spChg chg="add mod">
          <ac:chgData name="Siniša Vuksan" userId="3af124f9-b8e7-46e3-9422-21ae1d17ac0b" providerId="ADAL" clId="{DFFC12E3-32AD-4C4A-990C-3B8BA0CE7A78}" dt="2021-01-14T10:12:17.560" v="1292" actId="20577"/>
          <ac:spMkLst>
            <pc:docMk/>
            <pc:sldMk cId="3028200427" sldId="414"/>
            <ac:spMk id="52" creationId="{6379FB11-751F-4F63-BA84-7FBD728A706B}"/>
          </ac:spMkLst>
        </pc:spChg>
        <pc:spChg chg="add mod">
          <ac:chgData name="Siniša Vuksan" userId="3af124f9-b8e7-46e3-9422-21ae1d17ac0b" providerId="ADAL" clId="{DFFC12E3-32AD-4C4A-990C-3B8BA0CE7A78}" dt="2021-01-14T10:12:40.646" v="1295" actId="20577"/>
          <ac:spMkLst>
            <pc:docMk/>
            <pc:sldMk cId="3028200427" sldId="414"/>
            <ac:spMk id="53" creationId="{D5C1E3DD-A094-470D-B047-292908D784F6}"/>
          </ac:spMkLst>
        </pc:spChg>
        <pc:spChg chg="add mod">
          <ac:chgData name="Siniša Vuksan" userId="3af124f9-b8e7-46e3-9422-21ae1d17ac0b" providerId="ADAL" clId="{DFFC12E3-32AD-4C4A-990C-3B8BA0CE7A78}" dt="2021-01-14T10:12:48.091" v="1298" actId="1076"/>
          <ac:spMkLst>
            <pc:docMk/>
            <pc:sldMk cId="3028200427" sldId="414"/>
            <ac:spMk id="54" creationId="{CA473B11-6C57-4080-97AC-2E7457632747}"/>
          </ac:spMkLst>
        </pc:spChg>
        <pc:spChg chg="add mod">
          <ac:chgData name="Siniša Vuksan" userId="3af124f9-b8e7-46e3-9422-21ae1d17ac0b" providerId="ADAL" clId="{DFFC12E3-32AD-4C4A-990C-3B8BA0CE7A78}" dt="2021-01-14T10:13:00.149" v="1312" actId="20577"/>
          <ac:spMkLst>
            <pc:docMk/>
            <pc:sldMk cId="3028200427" sldId="414"/>
            <ac:spMk id="55" creationId="{EB538C64-6DFB-42D2-A167-E8DE2BBFED0C}"/>
          </ac:spMkLst>
        </pc:spChg>
        <pc:spChg chg="add mod">
          <ac:chgData name="Siniša Vuksan" userId="3af124f9-b8e7-46e3-9422-21ae1d17ac0b" providerId="ADAL" clId="{DFFC12E3-32AD-4C4A-990C-3B8BA0CE7A78}" dt="2021-01-14T10:13:13.029" v="1316" actId="1076"/>
          <ac:spMkLst>
            <pc:docMk/>
            <pc:sldMk cId="3028200427" sldId="414"/>
            <ac:spMk id="56" creationId="{CAAC6B9D-7E4E-4D81-BC7C-FD9C30C82124}"/>
          </ac:spMkLst>
        </pc:spChg>
        <pc:spChg chg="add mod">
          <ac:chgData name="Siniša Vuksan" userId="3af124f9-b8e7-46e3-9422-21ae1d17ac0b" providerId="ADAL" clId="{DFFC12E3-32AD-4C4A-990C-3B8BA0CE7A78}" dt="2021-01-14T10:13:25.888" v="1320" actId="1076"/>
          <ac:spMkLst>
            <pc:docMk/>
            <pc:sldMk cId="3028200427" sldId="414"/>
            <ac:spMk id="57" creationId="{77AEA4BC-ECAD-4DE0-8217-AE18E0E2B47D}"/>
          </ac:spMkLst>
        </pc:spChg>
        <pc:spChg chg="add mod">
          <ac:chgData name="Siniša Vuksan" userId="3af124f9-b8e7-46e3-9422-21ae1d17ac0b" providerId="ADAL" clId="{DFFC12E3-32AD-4C4A-990C-3B8BA0CE7A78}" dt="2021-01-14T10:13:47.087" v="1337" actId="20577"/>
          <ac:spMkLst>
            <pc:docMk/>
            <pc:sldMk cId="3028200427" sldId="414"/>
            <ac:spMk id="58" creationId="{C063A28C-F910-4108-9B4F-BAA0196FB69A}"/>
          </ac:spMkLst>
        </pc:spChg>
        <pc:picChg chg="add del mod">
          <ac:chgData name="Siniša Vuksan" userId="3af124f9-b8e7-46e3-9422-21ae1d17ac0b" providerId="ADAL" clId="{DFFC12E3-32AD-4C4A-990C-3B8BA0CE7A78}" dt="2021-01-14T10:10:02.896" v="1229" actId="478"/>
          <ac:picMkLst>
            <pc:docMk/>
            <pc:sldMk cId="3028200427" sldId="414"/>
            <ac:picMk id="2" creationId="{3C85C17C-2ED4-4E4F-A125-4D7A2CE46B84}"/>
          </ac:picMkLst>
        </pc:picChg>
        <pc:picChg chg="add del">
          <ac:chgData name="Siniša Vuksan" userId="3af124f9-b8e7-46e3-9422-21ae1d17ac0b" providerId="ADAL" clId="{DFFC12E3-32AD-4C4A-990C-3B8BA0CE7A78}" dt="2021-01-14T10:03:22.481" v="1205"/>
          <ac:picMkLst>
            <pc:docMk/>
            <pc:sldMk cId="3028200427" sldId="414"/>
            <ac:picMk id="43" creationId="{A1DF526A-52EE-4967-85AC-2C47E6D5EA36}"/>
          </ac:picMkLst>
        </pc:picChg>
        <pc:cxnChg chg="add del mod">
          <ac:chgData name="Siniša Vuksan" userId="3af124f9-b8e7-46e3-9422-21ae1d17ac0b" providerId="ADAL" clId="{DFFC12E3-32AD-4C4A-990C-3B8BA0CE7A78}" dt="2021-01-14T10:02:09.275" v="1189" actId="478"/>
          <ac:cxnSpMkLst>
            <pc:docMk/>
            <pc:sldMk cId="3028200427" sldId="414"/>
            <ac:cxnSpMk id="14" creationId="{1DD23CFA-4636-44D5-B237-03343CD8B50E}"/>
          </ac:cxnSpMkLst>
        </pc:cxnChg>
        <pc:cxnChg chg="add del">
          <ac:chgData name="Siniša Vuksan" userId="3af124f9-b8e7-46e3-9422-21ae1d17ac0b" providerId="ADAL" clId="{DFFC12E3-32AD-4C4A-990C-3B8BA0CE7A78}" dt="2021-01-14T10:02:19.121" v="1191" actId="11529"/>
          <ac:cxnSpMkLst>
            <pc:docMk/>
            <pc:sldMk cId="3028200427" sldId="414"/>
            <ac:cxnSpMk id="23" creationId="{71AA2584-5F8E-4409-AA9A-4E74B8D8DFC6}"/>
          </ac:cxnSpMkLst>
        </pc:cxnChg>
        <pc:cxnChg chg="add del mod">
          <ac:chgData name="Siniša Vuksan" userId="3af124f9-b8e7-46e3-9422-21ae1d17ac0b" providerId="ADAL" clId="{DFFC12E3-32AD-4C4A-990C-3B8BA0CE7A78}" dt="2021-01-14T10:02:47.495" v="1196" actId="478"/>
          <ac:cxnSpMkLst>
            <pc:docMk/>
            <pc:sldMk cId="3028200427" sldId="414"/>
            <ac:cxnSpMk id="35" creationId="{DEA455E8-8351-4B22-B2E2-3B84ECA2A597}"/>
          </ac:cxnSpMkLst>
        </pc:cxnChg>
        <pc:cxnChg chg="add del mod">
          <ac:chgData name="Siniša Vuksan" userId="3af124f9-b8e7-46e3-9422-21ae1d17ac0b" providerId="ADAL" clId="{DFFC12E3-32AD-4C4A-990C-3B8BA0CE7A78}" dt="2021-01-14T10:03:02.244" v="1199" actId="478"/>
          <ac:cxnSpMkLst>
            <pc:docMk/>
            <pc:sldMk cId="3028200427" sldId="414"/>
            <ac:cxnSpMk id="40" creationId="{AD60A262-7795-4E2B-A816-C7DC994FB15D}"/>
          </ac:cxnSpMkLst>
        </pc:cxnChg>
      </pc:sldChg>
      <pc:sldChg chg="delSp modSp add ord delAnim modAnim">
        <pc:chgData name="Siniša Vuksan" userId="3af124f9-b8e7-46e3-9422-21ae1d17ac0b" providerId="ADAL" clId="{DFFC12E3-32AD-4C4A-990C-3B8BA0CE7A78}" dt="2021-01-14T10:38:17.529" v="2176" actId="1076"/>
        <pc:sldMkLst>
          <pc:docMk/>
          <pc:sldMk cId="3870017890" sldId="416"/>
        </pc:sldMkLst>
        <pc:spChg chg="del">
          <ac:chgData name="Siniša Vuksan" userId="3af124f9-b8e7-46e3-9422-21ae1d17ac0b" providerId="ADAL" clId="{DFFC12E3-32AD-4C4A-990C-3B8BA0CE7A78}" dt="2021-01-14T10:37:31.561" v="2104" actId="478"/>
          <ac:spMkLst>
            <pc:docMk/>
            <pc:sldMk cId="3870017890" sldId="416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38:17.529" v="2176" actId="1076"/>
          <ac:spMkLst>
            <pc:docMk/>
            <pc:sldMk cId="3870017890" sldId="416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17" creationId="{DD4A5DAE-18DE-41E8-8D07-1198CD67542C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18" creationId="{1051E621-E053-47F7-8F25-E71BCCC654E9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19" creationId="{A7295678-4FA9-4C00-B3C0-5EE07641F091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0" creationId="{F6E73B72-B1D3-480E-A124-D918D05D9182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1" creationId="{C18134F3-2AA4-46A8-B1B6-B0DA3AC9A171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2" creationId="{70DCA079-C5FC-461C-898D-149F33EC415F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3" creationId="{23ED0254-053D-4577-92C4-FEDD0194B803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4" creationId="{8D77E0E5-1D89-4A37-B444-A72D8D04AE0B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5" creationId="{E756A14C-DA7A-4B19-A988-DF8B3E3431C4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6" creationId="{752B0879-EF19-436E-BC8E-B8CBBB7B12CF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7" creationId="{6FF69C1E-A643-4C31-B5D3-49AF32A7292B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8" creationId="{630B9DE0-84D1-41B7-BF79-B7CAB4DC9C4E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39" creationId="{07AEFBAD-A5E5-488E-9C63-AD81B977391D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40" creationId="{E527BCE9-28E4-408D-A144-155D79291891}"/>
          </ac:spMkLst>
        </pc:spChg>
        <pc:spChg chg="del">
          <ac:chgData name="Siniša Vuksan" userId="3af124f9-b8e7-46e3-9422-21ae1d17ac0b" providerId="ADAL" clId="{DFFC12E3-32AD-4C4A-990C-3B8BA0CE7A78}" dt="2021-01-14T10:37:05.994" v="2102" actId="478"/>
          <ac:spMkLst>
            <pc:docMk/>
            <pc:sldMk cId="3870017890" sldId="416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37:47.822" v="2108" actId="1076"/>
          <ac:picMkLst>
            <pc:docMk/>
            <pc:sldMk cId="3870017890" sldId="416"/>
            <ac:picMk id="3" creationId="{DCB64642-CE4F-4D9C-A92A-9A8EF9D7D4F4}"/>
          </ac:picMkLst>
        </pc:picChg>
      </pc:sldChg>
    </pc:docChg>
  </pc:docChgLst>
  <pc:docChgLst>
    <pc:chgData name="Siniša Vuksan" userId="3af124f9-b8e7-46e3-9422-21ae1d17ac0b" providerId="ADAL" clId="{BAD190CC-9BE2-4473-8A8F-572AAC8DC320}"/>
    <pc:docChg chg="undo redo custSel addSld delSld modSld sldOrd">
      <pc:chgData name="Siniša Vuksan" userId="3af124f9-b8e7-46e3-9422-21ae1d17ac0b" providerId="ADAL" clId="{BAD190CC-9BE2-4473-8A8F-572AAC8DC320}" dt="2021-01-16T08:36:47.528" v="3846" actId="20577"/>
      <pc:docMkLst>
        <pc:docMk/>
      </pc:docMkLst>
      <pc:sldChg chg="modSp">
        <pc:chgData name="Siniša Vuksan" userId="3af124f9-b8e7-46e3-9422-21ae1d17ac0b" providerId="ADAL" clId="{BAD190CC-9BE2-4473-8A8F-572AAC8DC320}" dt="2021-01-16T07:17:21.242" v="13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BAD190CC-9BE2-4473-8A8F-572AAC8DC320}" dt="2021-01-16T07:17:21.242" v="1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delSp modSp ord delAnim">
        <pc:chgData name="Siniša Vuksan" userId="3af124f9-b8e7-46e3-9422-21ae1d17ac0b" providerId="ADAL" clId="{BAD190CC-9BE2-4473-8A8F-572AAC8DC320}" dt="2021-01-16T07:35:27.388" v="733" actId="1076"/>
        <pc:sldMkLst>
          <pc:docMk/>
          <pc:sldMk cId="891775711" sldId="270"/>
        </pc:sldMkLst>
        <pc:spChg chg="mod">
          <ac:chgData name="Siniša Vuksan" userId="3af124f9-b8e7-46e3-9422-21ae1d17ac0b" providerId="ADAL" clId="{BAD190CC-9BE2-4473-8A8F-572AAC8DC320}" dt="2021-01-16T07:32:44.050" v="62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BAD190CC-9BE2-4473-8A8F-572AAC8DC320}" dt="2021-01-16T07:35:27.388" v="733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BAD190CC-9BE2-4473-8A8F-572AAC8DC320}" dt="2021-01-16T07:33:50.176" v="641" actId="478"/>
          <ac:spMkLst>
            <pc:docMk/>
            <pc:sldMk cId="891775711" sldId="270"/>
            <ac:spMk id="17" creationId="{DD4A5DAE-18DE-41E8-8D07-1198CD67542C}"/>
          </ac:spMkLst>
        </pc:spChg>
        <pc:spChg chg="mod">
          <ac:chgData name="Siniša Vuksan" userId="3af124f9-b8e7-46e3-9422-21ae1d17ac0b" providerId="ADAL" clId="{BAD190CC-9BE2-4473-8A8F-572AAC8DC320}" dt="2021-01-16T07:34:14.900" v="649" actId="1076"/>
          <ac:spMkLst>
            <pc:docMk/>
            <pc:sldMk cId="891775711" sldId="270"/>
            <ac:spMk id="18" creationId="{1051E621-E053-47F7-8F25-E71BCCC654E9}"/>
          </ac:spMkLst>
        </pc:spChg>
        <pc:spChg chg="del">
          <ac:chgData name="Siniša Vuksan" userId="3af124f9-b8e7-46e3-9422-21ae1d17ac0b" providerId="ADAL" clId="{BAD190CC-9BE2-4473-8A8F-572AAC8DC320}" dt="2021-01-16T07:33:54.984" v="642" actId="478"/>
          <ac:spMkLst>
            <pc:docMk/>
            <pc:sldMk cId="891775711" sldId="270"/>
            <ac:spMk id="19" creationId="{A7295678-4FA9-4C00-B3C0-5EE07641F091}"/>
          </ac:spMkLst>
        </pc:spChg>
        <pc:spChg chg="mod">
          <ac:chgData name="Siniša Vuksan" userId="3af124f9-b8e7-46e3-9422-21ae1d17ac0b" providerId="ADAL" clId="{BAD190CC-9BE2-4473-8A8F-572AAC8DC320}" dt="2021-01-16T07:34:22.730" v="650" actId="1076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BAD190CC-9BE2-4473-8A8F-572AAC8DC320}" dt="2021-01-16T07:33:56.905" v="643" actId="478"/>
          <ac:spMkLst>
            <pc:docMk/>
            <pc:sldMk cId="891775711" sldId="270"/>
            <ac:spMk id="30" creationId="{F6E73B72-B1D3-480E-A124-D918D05D9182}"/>
          </ac:spMkLst>
        </pc:spChg>
        <pc:spChg chg="mod">
          <ac:chgData name="Siniša Vuksan" userId="3af124f9-b8e7-46e3-9422-21ae1d17ac0b" providerId="ADAL" clId="{BAD190CC-9BE2-4473-8A8F-572AAC8DC320}" dt="2021-01-16T07:34:33.359" v="651" actId="1076"/>
          <ac:spMkLst>
            <pc:docMk/>
            <pc:sldMk cId="891775711" sldId="270"/>
            <ac:spMk id="31" creationId="{C18134F3-2AA4-46A8-B1B6-B0DA3AC9A171}"/>
          </ac:spMkLst>
        </pc:spChg>
        <pc:spChg chg="del">
          <ac:chgData name="Siniša Vuksan" userId="3af124f9-b8e7-46e3-9422-21ae1d17ac0b" providerId="ADAL" clId="{BAD190CC-9BE2-4473-8A8F-572AAC8DC320}" dt="2021-01-16T07:33:58.745" v="644" actId="478"/>
          <ac:spMkLst>
            <pc:docMk/>
            <pc:sldMk cId="891775711" sldId="270"/>
            <ac:spMk id="32" creationId="{70DCA079-C5FC-461C-898D-149F33EC415F}"/>
          </ac:spMkLst>
        </pc:spChg>
        <pc:spChg chg="mod">
          <ac:chgData name="Siniša Vuksan" userId="3af124f9-b8e7-46e3-9422-21ae1d17ac0b" providerId="ADAL" clId="{BAD190CC-9BE2-4473-8A8F-572AAC8DC320}" dt="2021-01-16T07:34:42.573" v="652" actId="1076"/>
          <ac:spMkLst>
            <pc:docMk/>
            <pc:sldMk cId="891775711" sldId="270"/>
            <ac:spMk id="33" creationId="{23ED0254-053D-4577-92C4-FEDD0194B803}"/>
          </ac:spMkLst>
        </pc:spChg>
        <pc:spChg chg="del">
          <ac:chgData name="Siniša Vuksan" userId="3af124f9-b8e7-46e3-9422-21ae1d17ac0b" providerId="ADAL" clId="{BAD190CC-9BE2-4473-8A8F-572AAC8DC320}" dt="2021-01-16T07:34:00.051" v="645" actId="478"/>
          <ac:spMkLst>
            <pc:docMk/>
            <pc:sldMk cId="891775711" sldId="270"/>
            <ac:spMk id="34" creationId="{8D77E0E5-1D89-4A37-B444-A72D8D04AE0B}"/>
          </ac:spMkLst>
        </pc:spChg>
        <pc:spChg chg="mod">
          <ac:chgData name="Siniša Vuksan" userId="3af124f9-b8e7-46e3-9422-21ae1d17ac0b" providerId="ADAL" clId="{BAD190CC-9BE2-4473-8A8F-572AAC8DC320}" dt="2021-01-16T07:34:49.347" v="653" actId="1076"/>
          <ac:spMkLst>
            <pc:docMk/>
            <pc:sldMk cId="891775711" sldId="270"/>
            <ac:spMk id="35" creationId="{E756A14C-DA7A-4B19-A988-DF8B3E3431C4}"/>
          </ac:spMkLst>
        </pc:spChg>
        <pc:spChg chg="del">
          <ac:chgData name="Siniša Vuksan" userId="3af124f9-b8e7-46e3-9422-21ae1d17ac0b" providerId="ADAL" clId="{BAD190CC-9BE2-4473-8A8F-572AAC8DC320}" dt="2021-01-16T07:34:02.182" v="646" actId="478"/>
          <ac:spMkLst>
            <pc:docMk/>
            <pc:sldMk cId="891775711" sldId="270"/>
            <ac:spMk id="36" creationId="{752B0879-EF19-436E-BC8E-B8CBBB7B12CF}"/>
          </ac:spMkLst>
        </pc:spChg>
        <pc:spChg chg="del">
          <ac:chgData name="Siniša Vuksan" userId="3af124f9-b8e7-46e3-9422-21ae1d17ac0b" providerId="ADAL" clId="{BAD190CC-9BE2-4473-8A8F-572AAC8DC320}" dt="2021-01-16T07:34:51.764" v="654" actId="478"/>
          <ac:spMkLst>
            <pc:docMk/>
            <pc:sldMk cId="891775711" sldId="270"/>
            <ac:spMk id="37" creationId="{6FF69C1E-A643-4C31-B5D3-49AF32A7292B}"/>
          </ac:spMkLst>
        </pc:spChg>
        <pc:spChg chg="del">
          <ac:chgData name="Siniša Vuksan" userId="3af124f9-b8e7-46e3-9422-21ae1d17ac0b" providerId="ADAL" clId="{BAD190CC-9BE2-4473-8A8F-572AAC8DC320}" dt="2021-01-16T07:34:03.636" v="647" actId="478"/>
          <ac:spMkLst>
            <pc:docMk/>
            <pc:sldMk cId="891775711" sldId="270"/>
            <ac:spMk id="38" creationId="{630B9DE0-84D1-41B7-BF79-B7CAB4DC9C4E}"/>
          </ac:spMkLst>
        </pc:spChg>
        <pc:spChg chg="del">
          <ac:chgData name="Siniša Vuksan" userId="3af124f9-b8e7-46e3-9422-21ae1d17ac0b" providerId="ADAL" clId="{BAD190CC-9BE2-4473-8A8F-572AAC8DC320}" dt="2021-01-16T07:34:55.439" v="656" actId="478"/>
          <ac:spMkLst>
            <pc:docMk/>
            <pc:sldMk cId="891775711" sldId="270"/>
            <ac:spMk id="39" creationId="{07AEFBAD-A5E5-488E-9C63-AD81B977391D}"/>
          </ac:spMkLst>
        </pc:spChg>
        <pc:spChg chg="del">
          <ac:chgData name="Siniša Vuksan" userId="3af124f9-b8e7-46e3-9422-21ae1d17ac0b" providerId="ADAL" clId="{BAD190CC-9BE2-4473-8A8F-572AAC8DC320}" dt="2021-01-16T07:34:05.301" v="648" actId="478"/>
          <ac:spMkLst>
            <pc:docMk/>
            <pc:sldMk cId="891775711" sldId="270"/>
            <ac:spMk id="40" creationId="{E527BCE9-28E4-408D-A144-155D79291891}"/>
          </ac:spMkLst>
        </pc:spChg>
        <pc:spChg chg="del">
          <ac:chgData name="Siniša Vuksan" userId="3af124f9-b8e7-46e3-9422-21ae1d17ac0b" providerId="ADAL" clId="{BAD190CC-9BE2-4473-8A8F-572AAC8DC320}" dt="2021-01-16T07:34:53.767" v="655" actId="478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BAD190CC-9BE2-4473-8A8F-572AAC8DC320}" dt="2021-01-16T07:33:24.197" v="639" actId="1037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7:33:47.040" v="640" actId="14826"/>
          <ac:picMkLst>
            <pc:docMk/>
            <pc:sldMk cId="891775711" sldId="270"/>
            <ac:picMk id="3" creationId="{DCB64642-CE4F-4D9C-A92A-9A8EF9D7D4F4}"/>
          </ac:picMkLst>
        </pc:picChg>
      </pc:sldChg>
      <pc:sldChg chg="del">
        <pc:chgData name="Siniša Vuksan" userId="3af124f9-b8e7-46e3-9422-21ae1d17ac0b" providerId="ADAL" clId="{BAD190CC-9BE2-4473-8A8F-572AAC8DC320}" dt="2021-01-16T08:35:42.562" v="3811" actId="2696"/>
        <pc:sldMkLst>
          <pc:docMk/>
          <pc:sldMk cId="2122178903" sldId="288"/>
        </pc:sldMkLst>
      </pc:sldChg>
      <pc:sldChg chg="add del">
        <pc:chgData name="Siniša Vuksan" userId="3af124f9-b8e7-46e3-9422-21ae1d17ac0b" providerId="ADAL" clId="{BAD190CC-9BE2-4473-8A8F-572AAC8DC320}" dt="2021-01-16T07:19:51.341" v="23" actId="2696"/>
        <pc:sldMkLst>
          <pc:docMk/>
          <pc:sldMk cId="1167673325" sldId="300"/>
        </pc:sldMkLst>
      </pc:sldChg>
      <pc:sldChg chg="del">
        <pc:chgData name="Siniša Vuksan" userId="3af124f9-b8e7-46e3-9422-21ae1d17ac0b" providerId="ADAL" clId="{BAD190CC-9BE2-4473-8A8F-572AAC8DC320}" dt="2021-01-16T07:18:35.222" v="14" actId="2696"/>
        <pc:sldMkLst>
          <pc:docMk/>
          <pc:sldMk cId="2027073459" sldId="321"/>
        </pc:sldMkLst>
      </pc:sldChg>
      <pc:sldChg chg="addSp delSp modSp addAnim delAnim modAnim">
        <pc:chgData name="Siniša Vuksan" userId="3af124f9-b8e7-46e3-9422-21ae1d17ac0b" providerId="ADAL" clId="{BAD190CC-9BE2-4473-8A8F-572AAC8DC320}" dt="2021-01-16T08:30:11.568" v="3635" actId="1036"/>
        <pc:sldMkLst>
          <pc:docMk/>
          <pc:sldMk cId="1216289924" sldId="322"/>
        </pc:sldMkLst>
        <pc:spChg chg="add del mod">
          <ac:chgData name="Siniša Vuksan" userId="3af124f9-b8e7-46e3-9422-21ae1d17ac0b" providerId="ADAL" clId="{BAD190CC-9BE2-4473-8A8F-572AAC8DC320}" dt="2021-01-16T07:24:27.442" v="264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BAD190CC-9BE2-4473-8A8F-572AAC8DC320}" dt="2021-01-16T07:23:01.421" v="263" actId="20577"/>
          <ac:spMkLst>
            <pc:docMk/>
            <pc:sldMk cId="1216289924" sldId="322"/>
            <ac:spMk id="6" creationId="{FFE14C9D-F79A-42C0-87D5-7951E53F2573}"/>
          </ac:spMkLst>
        </pc:spChg>
        <pc:spChg chg="del">
          <ac:chgData name="Siniša Vuksan" userId="3af124f9-b8e7-46e3-9422-21ae1d17ac0b" providerId="ADAL" clId="{BAD190CC-9BE2-4473-8A8F-572AAC8DC320}" dt="2021-01-16T07:20:46.549" v="46" actId="478"/>
          <ac:spMkLst>
            <pc:docMk/>
            <pc:sldMk cId="1216289924" sldId="322"/>
            <ac:spMk id="7" creationId="{59740205-8AB7-44B1-94B6-4E0B70D8A557}"/>
          </ac:spMkLst>
        </pc:spChg>
        <pc:spChg chg="add del mod">
          <ac:chgData name="Siniša Vuksan" userId="3af124f9-b8e7-46e3-9422-21ae1d17ac0b" providerId="ADAL" clId="{BAD190CC-9BE2-4473-8A8F-572AAC8DC320}" dt="2021-01-16T07:20:04.388" v="26" actId="478"/>
          <ac:spMkLst>
            <pc:docMk/>
            <pc:sldMk cId="1216289924" sldId="322"/>
            <ac:spMk id="8" creationId="{5E1B54FD-AEA5-4ED7-8D04-2A45042B1E31}"/>
          </ac:spMkLst>
        </pc:spChg>
        <pc:spChg chg="del">
          <ac:chgData name="Siniša Vuksan" userId="3af124f9-b8e7-46e3-9422-21ae1d17ac0b" providerId="ADAL" clId="{BAD190CC-9BE2-4473-8A8F-572AAC8DC320}" dt="2021-01-16T07:20:45.347" v="45" actId="478"/>
          <ac:spMkLst>
            <pc:docMk/>
            <pc:sldMk cId="1216289924" sldId="322"/>
            <ac:spMk id="9" creationId="{339DD998-3062-44F0-A052-AE6BBC3CF2C3}"/>
          </ac:spMkLst>
        </pc:spChg>
        <pc:spChg chg="del">
          <ac:chgData name="Siniša Vuksan" userId="3af124f9-b8e7-46e3-9422-21ae1d17ac0b" providerId="ADAL" clId="{BAD190CC-9BE2-4473-8A8F-572AAC8DC320}" dt="2021-01-16T07:20:37.319" v="39" actId="478"/>
          <ac:spMkLst>
            <pc:docMk/>
            <pc:sldMk cId="1216289924" sldId="322"/>
            <ac:spMk id="10" creationId="{EAEF07DF-F0BB-4856-8CC1-C61B2ECC879C}"/>
          </ac:spMkLst>
        </pc:spChg>
        <pc:spChg chg="del">
          <ac:chgData name="Siniša Vuksan" userId="3af124f9-b8e7-46e3-9422-21ae1d17ac0b" providerId="ADAL" clId="{BAD190CC-9BE2-4473-8A8F-572AAC8DC320}" dt="2021-01-16T07:20:43.952" v="44" actId="478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BAD190CC-9BE2-4473-8A8F-572AAC8DC320}" dt="2021-01-16T07:20:42.851" v="43" actId="478"/>
          <ac:spMkLst>
            <pc:docMk/>
            <pc:sldMk cId="1216289924" sldId="322"/>
            <ac:spMk id="13" creationId="{A5DC5B01-93E3-4C4D-92BC-0280F13C2AB2}"/>
          </ac:spMkLst>
        </pc:spChg>
        <pc:spChg chg="mod">
          <ac:chgData name="Siniša Vuksan" userId="3af124f9-b8e7-46e3-9422-21ae1d17ac0b" providerId="ADAL" clId="{BAD190CC-9BE2-4473-8A8F-572AAC8DC320}" dt="2021-01-16T07:27:06.343" v="398" actId="20577"/>
          <ac:spMkLst>
            <pc:docMk/>
            <pc:sldMk cId="1216289924" sldId="322"/>
            <ac:spMk id="15" creationId="{B6F6218F-B4B9-406F-B418-980485A9DCA8}"/>
          </ac:spMkLst>
        </pc:spChg>
        <pc:spChg chg="del">
          <ac:chgData name="Siniša Vuksan" userId="3af124f9-b8e7-46e3-9422-21ae1d17ac0b" providerId="ADAL" clId="{BAD190CC-9BE2-4473-8A8F-572AAC8DC320}" dt="2021-01-16T07:20:41.111" v="42" actId="478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BAD190CC-9BE2-4473-8A8F-572AAC8DC320}" dt="2021-01-16T07:20:48.775" v="47" actId="478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BAD190CC-9BE2-4473-8A8F-572AAC8DC320}" dt="2021-01-16T07:20:39.893" v="41" actId="478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BAD190CC-9BE2-4473-8A8F-572AAC8DC320}" dt="2021-01-16T07:20:38.658" v="40" actId="478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BAD190CC-9BE2-4473-8A8F-572AAC8DC320}" dt="2021-01-16T07:19:57.176" v="24" actId="478"/>
          <ac:spMkLst>
            <pc:docMk/>
            <pc:sldMk cId="1216289924" sldId="322"/>
            <ac:spMk id="24" creationId="{77BFB399-696D-41E0-B7B7-FD0CD4D5E0C1}"/>
          </ac:spMkLst>
        </pc:spChg>
        <pc:spChg chg="del">
          <ac:chgData name="Siniša Vuksan" userId="3af124f9-b8e7-46e3-9422-21ae1d17ac0b" providerId="ADAL" clId="{BAD190CC-9BE2-4473-8A8F-572AAC8DC320}" dt="2021-01-16T07:20:24.184" v="34" actId="478"/>
          <ac:spMkLst>
            <pc:docMk/>
            <pc:sldMk cId="1216289924" sldId="322"/>
            <ac:spMk id="25" creationId="{8CDB4DF3-B774-4286-B8CC-4F924609FF68}"/>
          </ac:spMkLst>
        </pc:spChg>
        <pc:spChg chg="add del">
          <ac:chgData name="Siniša Vuksan" userId="3af124f9-b8e7-46e3-9422-21ae1d17ac0b" providerId="ADAL" clId="{BAD190CC-9BE2-4473-8A8F-572AAC8DC320}" dt="2021-01-16T07:20:55.871" v="49" actId="478"/>
          <ac:spMkLst>
            <pc:docMk/>
            <pc:sldMk cId="1216289924" sldId="322"/>
            <ac:spMk id="26" creationId="{5603726F-B75E-4F69-B3E0-B41E00D70C6C}"/>
          </ac:spMkLst>
        </pc:spChg>
        <pc:spChg chg="add del">
          <ac:chgData name="Siniša Vuksan" userId="3af124f9-b8e7-46e3-9422-21ae1d17ac0b" providerId="ADAL" clId="{BAD190CC-9BE2-4473-8A8F-572AAC8DC320}" dt="2021-01-16T07:20:08.655" v="28" actId="478"/>
          <ac:spMkLst>
            <pc:docMk/>
            <pc:sldMk cId="1216289924" sldId="322"/>
            <ac:spMk id="27" creationId="{06753FFF-9D07-4AB0-A492-F36A7CBD7B8C}"/>
          </ac:spMkLst>
        </pc:spChg>
        <pc:spChg chg="del">
          <ac:chgData name="Siniša Vuksan" userId="3af124f9-b8e7-46e3-9422-21ae1d17ac0b" providerId="ADAL" clId="{BAD190CC-9BE2-4473-8A8F-572AAC8DC320}" dt="2021-01-16T07:20:21.419" v="33" actId="478"/>
          <ac:spMkLst>
            <pc:docMk/>
            <pc:sldMk cId="1216289924" sldId="322"/>
            <ac:spMk id="28" creationId="{86F4E9AA-54AD-4173-AA40-B9298261B7FF}"/>
          </ac:spMkLst>
        </pc:spChg>
        <pc:spChg chg="add del">
          <ac:chgData name="Siniša Vuksan" userId="3af124f9-b8e7-46e3-9422-21ae1d17ac0b" providerId="ADAL" clId="{BAD190CC-9BE2-4473-8A8F-572AAC8DC320}" dt="2021-01-16T07:20:11.330" v="29" actId="478"/>
          <ac:spMkLst>
            <pc:docMk/>
            <pc:sldMk cId="1216289924" sldId="322"/>
            <ac:spMk id="29" creationId="{913F2DBA-14D5-4C5A-8071-F1ADD2BECC71}"/>
          </ac:spMkLst>
        </pc:spChg>
        <pc:spChg chg="add del">
          <ac:chgData name="Siniša Vuksan" userId="3af124f9-b8e7-46e3-9422-21ae1d17ac0b" providerId="ADAL" clId="{BAD190CC-9BE2-4473-8A8F-572AAC8DC320}" dt="2021-01-16T07:20:31.213" v="37" actId="478"/>
          <ac:spMkLst>
            <pc:docMk/>
            <pc:sldMk cId="1216289924" sldId="322"/>
            <ac:spMk id="30" creationId="{3AC97905-F3AF-4238-81A3-1C239CC8A422}"/>
          </ac:spMkLst>
        </pc:spChg>
        <pc:spChg chg="add del">
          <ac:chgData name="Siniša Vuksan" userId="3af124f9-b8e7-46e3-9422-21ae1d17ac0b" providerId="ADAL" clId="{BAD190CC-9BE2-4473-8A8F-572AAC8DC320}" dt="2021-01-16T07:20:13.565" v="30" actId="478"/>
          <ac:spMkLst>
            <pc:docMk/>
            <pc:sldMk cId="1216289924" sldId="322"/>
            <ac:spMk id="31" creationId="{184DBF7C-5291-4D94-9A50-FC862C1F24A4}"/>
          </ac:spMkLst>
        </pc:spChg>
        <pc:spChg chg="add del">
          <ac:chgData name="Siniša Vuksan" userId="3af124f9-b8e7-46e3-9422-21ae1d17ac0b" providerId="ADAL" clId="{BAD190CC-9BE2-4473-8A8F-572AAC8DC320}" dt="2021-01-16T07:20:35.538" v="38" actId="478"/>
          <ac:spMkLst>
            <pc:docMk/>
            <pc:sldMk cId="1216289924" sldId="322"/>
            <ac:spMk id="32" creationId="{E651C026-B07E-4EB9-AC5D-92C5BAC4C4E4}"/>
          </ac:spMkLst>
        </pc:spChg>
        <pc:spChg chg="del mod">
          <ac:chgData name="Siniša Vuksan" userId="3af124f9-b8e7-46e3-9422-21ae1d17ac0b" providerId="ADAL" clId="{BAD190CC-9BE2-4473-8A8F-572AAC8DC320}" dt="2021-01-16T07:25:54.425" v="278" actId="478"/>
          <ac:spMkLst>
            <pc:docMk/>
            <pc:sldMk cId="1216289924" sldId="322"/>
            <ac:spMk id="33" creationId="{57713E8B-A4C1-4B90-949C-10F8CACCC21C}"/>
          </ac:spMkLst>
        </pc:spChg>
        <pc:picChg chg="add del mod">
          <ac:chgData name="Siniša Vuksan" userId="3af124f9-b8e7-46e3-9422-21ae1d17ac0b" providerId="ADAL" clId="{BAD190CC-9BE2-4473-8A8F-572AAC8DC320}" dt="2021-01-16T08:30:11.568" v="3635" actId="103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Vuksan" userId="3af124f9-b8e7-46e3-9422-21ae1d17ac0b" providerId="ADAL" clId="{BAD190CC-9BE2-4473-8A8F-572AAC8DC320}" dt="2021-01-16T07:24:31.816" v="265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BAD190CC-9BE2-4473-8A8F-572AAC8DC320}" dt="2021-01-16T08:36:47.528" v="3846" actId="20577"/>
        <pc:sldMkLst>
          <pc:docMk/>
          <pc:sldMk cId="3786226918" sldId="413"/>
        </pc:sldMkLst>
        <pc:spChg chg="mod">
          <ac:chgData name="Siniša Vuksan" userId="3af124f9-b8e7-46e3-9422-21ae1d17ac0b" providerId="ADAL" clId="{BAD190CC-9BE2-4473-8A8F-572AAC8DC320}" dt="2021-01-16T08:36:47.528" v="3846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ord addAnim delAnim modAnim">
        <pc:chgData name="Siniša Vuksan" userId="3af124f9-b8e7-46e3-9422-21ae1d17ac0b" providerId="ADAL" clId="{BAD190CC-9BE2-4473-8A8F-572AAC8DC320}" dt="2021-01-16T08:05:07.029" v="2202" actId="20577"/>
        <pc:sldMkLst>
          <pc:docMk/>
          <pc:sldMk cId="3028200427" sldId="414"/>
        </pc:sldMkLst>
        <pc:spChg chg="mod">
          <ac:chgData name="Siniša Vuksan" userId="3af124f9-b8e7-46e3-9422-21ae1d17ac0b" providerId="ADAL" clId="{BAD190CC-9BE2-4473-8A8F-572AAC8DC320}" dt="2021-01-16T08:05:07.029" v="2202" actId="20577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Vuksan" userId="3af124f9-b8e7-46e3-9422-21ae1d17ac0b" providerId="ADAL" clId="{BAD190CC-9BE2-4473-8A8F-572AAC8DC320}" dt="2021-01-16T07:29:30.580" v="411" actId="478"/>
          <ac:spMkLst>
            <pc:docMk/>
            <pc:sldMk cId="3028200427" sldId="414"/>
            <ac:spMk id="33" creationId="{AA0A2FED-388C-4BD8-948B-74769B714FC1}"/>
          </ac:spMkLst>
        </pc:spChg>
        <pc:spChg chg="del">
          <ac:chgData name="Siniša Vuksan" userId="3af124f9-b8e7-46e3-9422-21ae1d17ac0b" providerId="ADAL" clId="{BAD190CC-9BE2-4473-8A8F-572AAC8DC320}" dt="2021-01-16T07:29:15.833" v="404" actId="478"/>
          <ac:spMkLst>
            <pc:docMk/>
            <pc:sldMk cId="3028200427" sldId="414"/>
            <ac:spMk id="42" creationId="{8B5178CB-54F8-4E4B-907A-BDA0AD6A9291}"/>
          </ac:spMkLst>
        </pc:spChg>
        <pc:spChg chg="del">
          <ac:chgData name="Siniša Vuksan" userId="3af124f9-b8e7-46e3-9422-21ae1d17ac0b" providerId="ADAL" clId="{BAD190CC-9BE2-4473-8A8F-572AAC8DC320}" dt="2021-01-16T07:29:27.405" v="410" actId="478"/>
          <ac:spMkLst>
            <pc:docMk/>
            <pc:sldMk cId="3028200427" sldId="414"/>
            <ac:spMk id="48" creationId="{5FD1E977-2D70-448E-B355-BBB40C1D1BD8}"/>
          </ac:spMkLst>
        </pc:spChg>
        <pc:spChg chg="del">
          <ac:chgData name="Siniša Vuksan" userId="3af124f9-b8e7-46e3-9422-21ae1d17ac0b" providerId="ADAL" clId="{BAD190CC-9BE2-4473-8A8F-572AAC8DC320}" dt="2021-01-16T07:29:30.580" v="411" actId="478"/>
          <ac:spMkLst>
            <pc:docMk/>
            <pc:sldMk cId="3028200427" sldId="414"/>
            <ac:spMk id="49" creationId="{6730EA4B-0D84-47FB-A3D8-9F01EFC012B3}"/>
          </ac:spMkLst>
        </pc:spChg>
        <pc:spChg chg="del">
          <ac:chgData name="Siniša Vuksan" userId="3af124f9-b8e7-46e3-9422-21ae1d17ac0b" providerId="ADAL" clId="{BAD190CC-9BE2-4473-8A8F-572AAC8DC320}" dt="2021-01-16T07:29:18.395" v="405" actId="478"/>
          <ac:spMkLst>
            <pc:docMk/>
            <pc:sldMk cId="3028200427" sldId="414"/>
            <ac:spMk id="50" creationId="{A27C5DF4-26F2-4AC9-B5DA-F8D3005CF9AA}"/>
          </ac:spMkLst>
        </pc:spChg>
        <pc:spChg chg="del">
          <ac:chgData name="Siniša Vuksan" userId="3af124f9-b8e7-46e3-9422-21ae1d17ac0b" providerId="ADAL" clId="{BAD190CC-9BE2-4473-8A8F-572AAC8DC320}" dt="2021-01-16T07:29:24.063" v="408" actId="478"/>
          <ac:spMkLst>
            <pc:docMk/>
            <pc:sldMk cId="3028200427" sldId="414"/>
            <ac:spMk id="51" creationId="{119F7308-D6E4-4136-895C-E2B0BF267B5E}"/>
          </ac:spMkLst>
        </pc:spChg>
        <pc:spChg chg="add del mod">
          <ac:chgData name="Siniša Vuksan" userId="3af124f9-b8e7-46e3-9422-21ae1d17ac0b" providerId="ADAL" clId="{BAD190CC-9BE2-4473-8A8F-572AAC8DC320}" dt="2021-01-16T07:32:18.107" v="620" actId="20577"/>
          <ac:spMkLst>
            <pc:docMk/>
            <pc:sldMk cId="3028200427" sldId="414"/>
            <ac:spMk id="52" creationId="{6379FB11-751F-4F63-BA84-7FBD728A706B}"/>
          </ac:spMkLst>
        </pc:spChg>
        <pc:spChg chg="del">
          <ac:chgData name="Siniša Vuksan" userId="3af124f9-b8e7-46e3-9422-21ae1d17ac0b" providerId="ADAL" clId="{BAD190CC-9BE2-4473-8A8F-572AAC8DC320}" dt="2021-01-16T07:29:20.495" v="406" actId="478"/>
          <ac:spMkLst>
            <pc:docMk/>
            <pc:sldMk cId="3028200427" sldId="414"/>
            <ac:spMk id="53" creationId="{D5C1E3DD-A094-470D-B047-292908D784F6}"/>
          </ac:spMkLst>
        </pc:spChg>
        <pc:spChg chg="del">
          <ac:chgData name="Siniša Vuksan" userId="3af124f9-b8e7-46e3-9422-21ae1d17ac0b" providerId="ADAL" clId="{BAD190CC-9BE2-4473-8A8F-572AAC8DC320}" dt="2021-01-16T07:29:22.030" v="407" actId="478"/>
          <ac:spMkLst>
            <pc:docMk/>
            <pc:sldMk cId="3028200427" sldId="414"/>
            <ac:spMk id="54" creationId="{CA473B11-6C57-4080-97AC-2E7457632747}"/>
          </ac:spMkLst>
        </pc:spChg>
        <pc:spChg chg="del">
          <ac:chgData name="Siniša Vuksan" userId="3af124f9-b8e7-46e3-9422-21ae1d17ac0b" providerId="ADAL" clId="{BAD190CC-9BE2-4473-8A8F-572AAC8DC320}" dt="2021-01-16T07:29:30.580" v="411" actId="478"/>
          <ac:spMkLst>
            <pc:docMk/>
            <pc:sldMk cId="3028200427" sldId="414"/>
            <ac:spMk id="55" creationId="{EB538C64-6DFB-42D2-A167-E8DE2BBFED0C}"/>
          </ac:spMkLst>
        </pc:spChg>
        <pc:spChg chg="del">
          <ac:chgData name="Siniša Vuksan" userId="3af124f9-b8e7-46e3-9422-21ae1d17ac0b" providerId="ADAL" clId="{BAD190CC-9BE2-4473-8A8F-572AAC8DC320}" dt="2021-01-16T07:29:13.512" v="403" actId="478"/>
          <ac:spMkLst>
            <pc:docMk/>
            <pc:sldMk cId="3028200427" sldId="414"/>
            <ac:spMk id="56" creationId="{CAAC6B9D-7E4E-4D81-BC7C-FD9C30C82124}"/>
          </ac:spMkLst>
        </pc:spChg>
        <pc:spChg chg="del">
          <ac:chgData name="Siniša Vuksan" userId="3af124f9-b8e7-46e3-9422-21ae1d17ac0b" providerId="ADAL" clId="{BAD190CC-9BE2-4473-8A8F-572AAC8DC320}" dt="2021-01-16T07:29:25.570" v="409" actId="478"/>
          <ac:spMkLst>
            <pc:docMk/>
            <pc:sldMk cId="3028200427" sldId="414"/>
            <ac:spMk id="57" creationId="{77AEA4BC-ECAD-4DE0-8217-AE18E0E2B47D}"/>
          </ac:spMkLst>
        </pc:spChg>
        <pc:spChg chg="del">
          <ac:chgData name="Siniša Vuksan" userId="3af124f9-b8e7-46e3-9422-21ae1d17ac0b" providerId="ADAL" clId="{BAD190CC-9BE2-4473-8A8F-572AAC8DC320}" dt="2021-01-16T07:29:30.580" v="411" actId="478"/>
          <ac:spMkLst>
            <pc:docMk/>
            <pc:sldMk cId="3028200427" sldId="414"/>
            <ac:spMk id="58" creationId="{C063A28C-F910-4108-9B4F-BAA0196FB69A}"/>
          </ac:spMkLst>
        </pc:spChg>
        <pc:picChg chg="mod">
          <ac:chgData name="Siniša Vuksan" userId="3af124f9-b8e7-46e3-9422-21ae1d17ac0b" providerId="ADAL" clId="{BAD190CC-9BE2-4473-8A8F-572AAC8DC320}" dt="2021-01-16T07:29:10.061" v="402" actId="1076"/>
          <ac:picMkLst>
            <pc:docMk/>
            <pc:sldMk cId="3028200427" sldId="414"/>
            <ac:picMk id="2" creationId="{3C85C17C-2ED4-4E4F-A125-4D7A2CE46B84}"/>
          </ac:picMkLst>
        </pc:picChg>
        <pc:picChg chg="mod">
          <ac:chgData name="Siniša Vuksan" userId="3af124f9-b8e7-46e3-9422-21ae1d17ac0b" providerId="ADAL" clId="{BAD190CC-9BE2-4473-8A8F-572AAC8DC320}" dt="2021-01-16T07:29:39.999" v="412" actId="14826"/>
          <ac:picMkLst>
            <pc:docMk/>
            <pc:sldMk cId="3028200427" sldId="414"/>
            <ac:picMk id="4" creationId="{1B2619D9-4F98-4A11-8FFE-57C7EB1F529A}"/>
          </ac:picMkLst>
        </pc:picChg>
        <pc:picChg chg="add del">
          <ac:chgData name="Siniša Vuksan" userId="3af124f9-b8e7-46e3-9422-21ae1d17ac0b" providerId="ADAL" clId="{BAD190CC-9BE2-4473-8A8F-572AAC8DC320}" dt="2021-01-16T07:32:00.954" v="596"/>
          <ac:picMkLst>
            <pc:docMk/>
            <pc:sldMk cId="3028200427" sldId="414"/>
            <ac:picMk id="18" creationId="{FF31F2C0-C632-46C6-AE42-301412FFB43F}"/>
          </ac:picMkLst>
        </pc:picChg>
      </pc:sldChg>
      <pc:sldChg chg="del ord">
        <pc:chgData name="Siniša Vuksan" userId="3af124f9-b8e7-46e3-9422-21ae1d17ac0b" providerId="ADAL" clId="{BAD190CC-9BE2-4473-8A8F-572AAC8DC320}" dt="2021-01-16T08:26:49.348" v="3490" actId="2696"/>
        <pc:sldMkLst>
          <pc:docMk/>
          <pc:sldMk cId="500293790" sldId="415"/>
        </pc:sldMkLst>
      </pc:sldChg>
      <pc:sldChg chg="addSp modSp ord modAnim">
        <pc:chgData name="Siniša Vuksan" userId="3af124f9-b8e7-46e3-9422-21ae1d17ac0b" providerId="ADAL" clId="{BAD190CC-9BE2-4473-8A8F-572AAC8DC320}" dt="2021-01-16T08:25:40.798" v="3482" actId="20577"/>
        <pc:sldMkLst>
          <pc:docMk/>
          <pc:sldMk cId="3870017890" sldId="416"/>
        </pc:sldMkLst>
        <pc:spChg chg="add mod">
          <ac:chgData name="Siniša Vuksan" userId="3af124f9-b8e7-46e3-9422-21ae1d17ac0b" providerId="ADAL" clId="{BAD190CC-9BE2-4473-8A8F-572AAC8DC320}" dt="2021-01-16T08:24:26.935" v="3332" actId="20577"/>
          <ac:spMkLst>
            <pc:docMk/>
            <pc:sldMk cId="3870017890" sldId="416"/>
            <ac:spMk id="5" creationId="{C06F0F9B-BB42-45C7-B4C4-86DC43FC287A}"/>
          </ac:spMkLst>
        </pc:spChg>
        <pc:spChg chg="mod">
          <ac:chgData name="Siniša Vuksan" userId="3af124f9-b8e7-46e3-9422-21ae1d17ac0b" providerId="ADAL" clId="{BAD190CC-9BE2-4473-8A8F-572AAC8DC320}" dt="2021-01-16T08:22:55.270" v="3185" actId="114"/>
          <ac:spMkLst>
            <pc:docMk/>
            <pc:sldMk cId="3870017890" sldId="416"/>
            <ac:spMk id="6" creationId="{D59C0E6F-A8FA-4180-809C-0B238788105A}"/>
          </ac:spMkLst>
        </pc:spChg>
        <pc:spChg chg="add mod">
          <ac:chgData name="Siniša Vuksan" userId="3af124f9-b8e7-46e3-9422-21ae1d17ac0b" providerId="ADAL" clId="{BAD190CC-9BE2-4473-8A8F-572AAC8DC320}" dt="2021-01-16T08:24:51.314" v="3371" actId="20577"/>
          <ac:spMkLst>
            <pc:docMk/>
            <pc:sldMk cId="3870017890" sldId="416"/>
            <ac:spMk id="7" creationId="{EC0AA5F5-C914-4700-97EB-CCF67CADA385}"/>
          </ac:spMkLst>
        </pc:spChg>
        <pc:spChg chg="add mod">
          <ac:chgData name="Siniša Vuksan" userId="3af124f9-b8e7-46e3-9422-21ae1d17ac0b" providerId="ADAL" clId="{BAD190CC-9BE2-4473-8A8F-572AAC8DC320}" dt="2021-01-16T08:25:07.241" v="3408" actId="20577"/>
          <ac:spMkLst>
            <pc:docMk/>
            <pc:sldMk cId="3870017890" sldId="416"/>
            <ac:spMk id="8" creationId="{F31F2A5C-2ED0-47E2-B1BE-CFE12365E2C0}"/>
          </ac:spMkLst>
        </pc:spChg>
        <pc:spChg chg="add mod">
          <ac:chgData name="Siniša Vuksan" userId="3af124f9-b8e7-46e3-9422-21ae1d17ac0b" providerId="ADAL" clId="{BAD190CC-9BE2-4473-8A8F-572AAC8DC320}" dt="2021-01-16T08:25:23.364" v="3445" actId="20577"/>
          <ac:spMkLst>
            <pc:docMk/>
            <pc:sldMk cId="3870017890" sldId="416"/>
            <ac:spMk id="9" creationId="{901FAA4C-E1C0-409F-B686-7A2DF1D3EF9B}"/>
          </ac:spMkLst>
        </pc:spChg>
        <pc:spChg chg="add mod">
          <ac:chgData name="Siniša Vuksan" userId="3af124f9-b8e7-46e3-9422-21ae1d17ac0b" providerId="ADAL" clId="{BAD190CC-9BE2-4473-8A8F-572AAC8DC320}" dt="2021-01-16T08:25:40.798" v="3482" actId="20577"/>
          <ac:spMkLst>
            <pc:docMk/>
            <pc:sldMk cId="3870017890" sldId="416"/>
            <ac:spMk id="10" creationId="{DE074F80-B87A-419C-9D7F-562DC755600C}"/>
          </ac:spMkLst>
        </pc:spChg>
        <pc:picChg chg="mod">
          <ac:chgData name="Siniša Vuksan" userId="3af124f9-b8e7-46e3-9422-21ae1d17ac0b" providerId="ADAL" clId="{BAD190CC-9BE2-4473-8A8F-572AAC8DC320}" dt="2021-01-16T08:21:51.590" v="3107" actId="14826"/>
          <ac:picMkLst>
            <pc:docMk/>
            <pc:sldMk cId="3870017890" sldId="416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8:24:10.282" v="3291" actId="1076"/>
          <ac:picMkLst>
            <pc:docMk/>
            <pc:sldMk cId="3870017890" sldId="416"/>
            <ac:picMk id="3" creationId="{DCB64642-CE4F-4D9C-A92A-9A8EF9D7D4F4}"/>
          </ac:picMkLst>
        </pc:picChg>
      </pc:sldChg>
      <pc:sldChg chg="del">
        <pc:chgData name="Siniša Vuksan" userId="3af124f9-b8e7-46e3-9422-21ae1d17ac0b" providerId="ADAL" clId="{BAD190CC-9BE2-4473-8A8F-572AAC8DC320}" dt="2021-01-16T08:26:55.701" v="3492" actId="2696"/>
        <pc:sldMkLst>
          <pc:docMk/>
          <pc:sldMk cId="1605415584" sldId="417"/>
        </pc:sldMkLst>
      </pc:sldChg>
      <pc:sldChg chg="del">
        <pc:chgData name="Siniša Vuksan" userId="3af124f9-b8e7-46e3-9422-21ae1d17ac0b" providerId="ADAL" clId="{BAD190CC-9BE2-4473-8A8F-572AAC8DC320}" dt="2021-01-16T08:26:57.588" v="3493" actId="2696"/>
        <pc:sldMkLst>
          <pc:docMk/>
          <pc:sldMk cId="139944327" sldId="419"/>
        </pc:sldMkLst>
      </pc:sldChg>
      <pc:sldChg chg="del">
        <pc:chgData name="Siniša Vuksan" userId="3af124f9-b8e7-46e3-9422-21ae1d17ac0b" providerId="ADAL" clId="{BAD190CC-9BE2-4473-8A8F-572AAC8DC320}" dt="2021-01-16T08:26:58.874" v="3494" actId="2696"/>
        <pc:sldMkLst>
          <pc:docMk/>
          <pc:sldMk cId="4235660315" sldId="420"/>
        </pc:sldMkLst>
      </pc:sldChg>
      <pc:sldChg chg="del">
        <pc:chgData name="Siniša Vuksan" userId="3af124f9-b8e7-46e3-9422-21ae1d17ac0b" providerId="ADAL" clId="{BAD190CC-9BE2-4473-8A8F-572AAC8DC320}" dt="2021-01-16T08:26:59.760" v="3495" actId="2696"/>
        <pc:sldMkLst>
          <pc:docMk/>
          <pc:sldMk cId="2629483386" sldId="421"/>
        </pc:sldMkLst>
      </pc:sldChg>
      <pc:sldChg chg="del">
        <pc:chgData name="Siniša Vuksan" userId="3af124f9-b8e7-46e3-9422-21ae1d17ac0b" providerId="ADAL" clId="{BAD190CC-9BE2-4473-8A8F-572AAC8DC320}" dt="2021-01-16T08:27:01.030" v="3496" actId="2696"/>
        <pc:sldMkLst>
          <pc:docMk/>
          <pc:sldMk cId="3396295359" sldId="422"/>
        </pc:sldMkLst>
      </pc:sldChg>
      <pc:sldChg chg="del">
        <pc:chgData name="Siniša Vuksan" userId="3af124f9-b8e7-46e3-9422-21ae1d17ac0b" providerId="ADAL" clId="{BAD190CC-9BE2-4473-8A8F-572AAC8DC320}" dt="2021-01-16T08:26:51.767" v="3491" actId="2696"/>
        <pc:sldMkLst>
          <pc:docMk/>
          <pc:sldMk cId="3187039574" sldId="423"/>
        </pc:sldMkLst>
      </pc:sldChg>
      <pc:sldChg chg="delSp new add del">
        <pc:chgData name="Siniša Vuksan" userId="3af124f9-b8e7-46e3-9422-21ae1d17ac0b" providerId="ADAL" clId="{BAD190CC-9BE2-4473-8A8F-572AAC8DC320}" dt="2021-01-16T08:26:47.977" v="3489" actId="2696"/>
        <pc:sldMkLst>
          <pc:docMk/>
          <pc:sldMk cId="82444491" sldId="424"/>
        </pc:sldMkLst>
        <pc:spChg chg="del">
          <ac:chgData name="Siniša Vuksan" userId="3af124f9-b8e7-46e3-9422-21ae1d17ac0b" providerId="ADAL" clId="{BAD190CC-9BE2-4473-8A8F-572AAC8DC320}" dt="2021-01-16T07:35:40.628" v="736" actId="478"/>
          <ac:spMkLst>
            <pc:docMk/>
            <pc:sldMk cId="82444491" sldId="424"/>
            <ac:spMk id="2" creationId="{AF441291-68E3-4BB0-B71C-402F381CCC65}"/>
          </ac:spMkLst>
        </pc:spChg>
        <pc:spChg chg="del">
          <ac:chgData name="Siniša Vuksan" userId="3af124f9-b8e7-46e3-9422-21ae1d17ac0b" providerId="ADAL" clId="{BAD190CC-9BE2-4473-8A8F-572AAC8DC320}" dt="2021-01-16T07:35:42.130" v="737" actId="478"/>
          <ac:spMkLst>
            <pc:docMk/>
            <pc:sldMk cId="82444491" sldId="424"/>
            <ac:spMk id="3" creationId="{94D652A1-19DE-4084-AB85-C9A8F63D1DC4}"/>
          </ac:spMkLst>
        </pc:spChg>
      </pc:sldChg>
      <pc:sldChg chg="addSp delSp modSp add delAnim modAnim">
        <pc:chgData name="Siniša Vuksan" userId="3af124f9-b8e7-46e3-9422-21ae1d17ac0b" providerId="ADAL" clId="{BAD190CC-9BE2-4473-8A8F-572AAC8DC320}" dt="2021-01-16T07:42:31.568" v="1444"/>
        <pc:sldMkLst>
          <pc:docMk/>
          <pc:sldMk cId="874063919" sldId="425"/>
        </pc:sldMkLst>
        <pc:spChg chg="mod">
          <ac:chgData name="Siniša Vuksan" userId="3af124f9-b8e7-46e3-9422-21ae1d17ac0b" providerId="ADAL" clId="{BAD190CC-9BE2-4473-8A8F-572AAC8DC320}" dt="2021-01-16T07:36:26.145" v="739" actId="20577"/>
          <ac:spMkLst>
            <pc:docMk/>
            <pc:sldMk cId="874063919" sldId="425"/>
            <ac:spMk id="3" creationId="{B7889F66-CCBB-4BC4-8656-0552E49AE557}"/>
          </ac:spMkLst>
        </pc:spChg>
        <pc:spChg chg="mod">
          <ac:chgData name="Siniša Vuksan" userId="3af124f9-b8e7-46e3-9422-21ae1d17ac0b" providerId="ADAL" clId="{BAD190CC-9BE2-4473-8A8F-572AAC8DC320}" dt="2021-01-16T07:41:43.521" v="1434" actId="14100"/>
          <ac:spMkLst>
            <pc:docMk/>
            <pc:sldMk cId="874063919" sldId="425"/>
            <ac:spMk id="15" creationId="{B6F6218F-B4B9-406F-B418-980485A9DCA8}"/>
          </ac:spMkLst>
        </pc:spChg>
        <pc:spChg chg="mod">
          <ac:chgData name="Siniša Vuksan" userId="3af124f9-b8e7-46e3-9422-21ae1d17ac0b" providerId="ADAL" clId="{BAD190CC-9BE2-4473-8A8F-572AAC8DC320}" dt="2021-01-16T07:41:38.459" v="1433" actId="1035"/>
          <ac:spMkLst>
            <pc:docMk/>
            <pc:sldMk cId="874063919" sldId="425"/>
            <ac:spMk id="17" creationId="{CC896F76-5FB0-439D-970F-E5A79CCA4FC2}"/>
          </ac:spMkLst>
        </pc:spChg>
        <pc:spChg chg="del">
          <ac:chgData name="Siniša Vuksan" userId="3af124f9-b8e7-46e3-9422-21ae1d17ac0b" providerId="ADAL" clId="{BAD190CC-9BE2-4473-8A8F-572AAC8DC320}" dt="2021-01-16T07:38:01.113" v="787" actId="478"/>
          <ac:spMkLst>
            <pc:docMk/>
            <pc:sldMk cId="874063919" sldId="425"/>
            <ac:spMk id="18" creationId="{12332CAE-80AF-45B0-B004-7F28CF5CD3FE}"/>
          </ac:spMkLst>
        </pc:spChg>
        <pc:spChg chg="mod">
          <ac:chgData name="Siniša Vuksan" userId="3af124f9-b8e7-46e3-9422-21ae1d17ac0b" providerId="ADAL" clId="{BAD190CC-9BE2-4473-8A8F-572AAC8DC320}" dt="2021-01-16T07:41:53.467" v="1437" actId="1076"/>
          <ac:spMkLst>
            <pc:docMk/>
            <pc:sldMk cId="874063919" sldId="425"/>
            <ac:spMk id="19" creationId="{EE9DDC40-FFE4-437B-BEC1-5BDF18466948}"/>
          </ac:spMkLst>
        </pc:spChg>
        <pc:picChg chg="mod">
          <ac:chgData name="Siniša Vuksan" userId="3af124f9-b8e7-46e3-9422-21ae1d17ac0b" providerId="ADAL" clId="{BAD190CC-9BE2-4473-8A8F-572AAC8DC320}" dt="2021-01-16T07:41:38.459" v="1433" actId="1035"/>
          <ac:picMkLst>
            <pc:docMk/>
            <pc:sldMk cId="874063919" sldId="425"/>
            <ac:picMk id="2" creationId="{3C85C17C-2ED4-4E4F-A125-4D7A2CE46B84}"/>
          </ac:picMkLst>
        </pc:picChg>
        <pc:picChg chg="mod">
          <ac:chgData name="Siniša Vuksan" userId="3af124f9-b8e7-46e3-9422-21ae1d17ac0b" providerId="ADAL" clId="{BAD190CC-9BE2-4473-8A8F-572AAC8DC320}" dt="2021-01-16T07:36:33.177" v="740" actId="14826"/>
          <ac:picMkLst>
            <pc:docMk/>
            <pc:sldMk cId="874063919" sldId="425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BAD190CC-9BE2-4473-8A8F-572AAC8DC320}" dt="2021-01-16T07:42:25.804" v="1442" actId="1076"/>
          <ac:picMkLst>
            <pc:docMk/>
            <pc:sldMk cId="874063919" sldId="425"/>
            <ac:picMk id="5" creationId="{A8AAF8D2-F2AA-46C7-A945-09603BAC576D}"/>
          </ac:picMkLst>
        </pc:picChg>
      </pc:sldChg>
      <pc:sldChg chg="addSp modSp add modAnim">
        <pc:chgData name="Siniša Vuksan" userId="3af124f9-b8e7-46e3-9422-21ae1d17ac0b" providerId="ADAL" clId="{BAD190CC-9BE2-4473-8A8F-572AAC8DC320}" dt="2021-01-16T07:44:50.941" v="1541" actId="20577"/>
        <pc:sldMkLst>
          <pc:docMk/>
          <pc:sldMk cId="2820552510" sldId="426"/>
        </pc:sldMkLst>
        <pc:spChg chg="mod">
          <ac:chgData name="Siniša Vuksan" userId="3af124f9-b8e7-46e3-9422-21ae1d17ac0b" providerId="ADAL" clId="{BAD190CC-9BE2-4473-8A8F-572AAC8DC320}" dt="2021-01-16T07:43:33.528" v="1499" actId="1076"/>
          <ac:spMkLst>
            <pc:docMk/>
            <pc:sldMk cId="2820552510" sldId="426"/>
            <ac:spMk id="6" creationId="{D59C0E6F-A8FA-4180-809C-0B238788105A}"/>
          </ac:spMkLst>
        </pc:spChg>
        <pc:spChg chg="add mod">
          <ac:chgData name="Siniša Vuksan" userId="3af124f9-b8e7-46e3-9422-21ae1d17ac0b" providerId="ADAL" clId="{BAD190CC-9BE2-4473-8A8F-572AAC8DC320}" dt="2021-01-16T07:44:44.169" v="1535" actId="20577"/>
          <ac:spMkLst>
            <pc:docMk/>
            <pc:sldMk cId="2820552510" sldId="426"/>
            <ac:spMk id="11" creationId="{16E60307-6704-4FB9-9897-19AA54A5A310}"/>
          </ac:spMkLst>
        </pc:spChg>
        <pc:spChg chg="add mod">
          <ac:chgData name="Siniša Vuksan" userId="3af124f9-b8e7-46e3-9422-21ae1d17ac0b" providerId="ADAL" clId="{BAD190CC-9BE2-4473-8A8F-572AAC8DC320}" dt="2021-01-16T07:44:50.941" v="1541" actId="20577"/>
          <ac:spMkLst>
            <pc:docMk/>
            <pc:sldMk cId="2820552510" sldId="426"/>
            <ac:spMk id="12" creationId="{8FA7C14F-1AFD-4BCA-AAD9-7E9461A618CD}"/>
          </ac:spMkLst>
        </pc:spChg>
        <pc:spChg chg="mod">
          <ac:chgData name="Siniša Vuksan" userId="3af124f9-b8e7-46e3-9422-21ae1d17ac0b" providerId="ADAL" clId="{BAD190CC-9BE2-4473-8A8F-572AAC8DC320}" dt="2021-01-16T07:44:04.710" v="1510" actId="20577"/>
          <ac:spMkLst>
            <pc:docMk/>
            <pc:sldMk cId="2820552510" sldId="426"/>
            <ac:spMk id="18" creationId="{1051E621-E053-47F7-8F25-E71BCCC654E9}"/>
          </ac:spMkLst>
        </pc:spChg>
        <pc:spChg chg="mod">
          <ac:chgData name="Siniša Vuksan" userId="3af124f9-b8e7-46e3-9422-21ae1d17ac0b" providerId="ADAL" clId="{BAD190CC-9BE2-4473-8A8F-572AAC8DC320}" dt="2021-01-16T07:44:11.341" v="1513" actId="20577"/>
          <ac:spMkLst>
            <pc:docMk/>
            <pc:sldMk cId="2820552510" sldId="426"/>
            <ac:spMk id="20" creationId="{D6D771C3-6F7A-4B71-A5E9-F357AA3E11BE}"/>
          </ac:spMkLst>
        </pc:spChg>
        <pc:spChg chg="mod">
          <ac:chgData name="Siniša Vuksan" userId="3af124f9-b8e7-46e3-9422-21ae1d17ac0b" providerId="ADAL" clId="{BAD190CC-9BE2-4473-8A8F-572AAC8DC320}" dt="2021-01-16T07:44:20.652" v="1518" actId="1076"/>
          <ac:spMkLst>
            <pc:docMk/>
            <pc:sldMk cId="2820552510" sldId="426"/>
            <ac:spMk id="31" creationId="{C18134F3-2AA4-46A8-B1B6-B0DA3AC9A171}"/>
          </ac:spMkLst>
        </pc:spChg>
        <pc:spChg chg="mod">
          <ac:chgData name="Siniša Vuksan" userId="3af124f9-b8e7-46e3-9422-21ae1d17ac0b" providerId="ADAL" clId="{BAD190CC-9BE2-4473-8A8F-572AAC8DC320}" dt="2021-01-16T07:44:29.864" v="1524" actId="1076"/>
          <ac:spMkLst>
            <pc:docMk/>
            <pc:sldMk cId="2820552510" sldId="426"/>
            <ac:spMk id="33" creationId="{23ED0254-053D-4577-92C4-FEDD0194B803}"/>
          </ac:spMkLst>
        </pc:spChg>
        <pc:spChg chg="mod">
          <ac:chgData name="Siniša Vuksan" userId="3af124f9-b8e7-46e3-9422-21ae1d17ac0b" providerId="ADAL" clId="{BAD190CC-9BE2-4473-8A8F-572AAC8DC320}" dt="2021-01-16T07:44:36.306" v="1529" actId="1076"/>
          <ac:spMkLst>
            <pc:docMk/>
            <pc:sldMk cId="2820552510" sldId="426"/>
            <ac:spMk id="35" creationId="{E756A14C-DA7A-4B19-A988-DF8B3E3431C4}"/>
          </ac:spMkLst>
        </pc:spChg>
        <pc:picChg chg="mod">
          <ac:chgData name="Siniša Vuksan" userId="3af124f9-b8e7-46e3-9422-21ae1d17ac0b" providerId="ADAL" clId="{BAD190CC-9BE2-4473-8A8F-572AAC8DC320}" dt="2021-01-16T07:43:54.958" v="1503" actId="14100"/>
          <ac:picMkLst>
            <pc:docMk/>
            <pc:sldMk cId="2820552510" sldId="426"/>
            <ac:picMk id="3" creationId="{DCB64642-CE4F-4D9C-A92A-9A8EF9D7D4F4}"/>
          </ac:picMkLst>
        </pc:picChg>
      </pc:sldChg>
      <pc:sldChg chg="addSp delSp modSp add delAnim modAnim">
        <pc:chgData name="Siniša Vuksan" userId="3af124f9-b8e7-46e3-9422-21ae1d17ac0b" providerId="ADAL" clId="{BAD190CC-9BE2-4473-8A8F-572AAC8DC320}" dt="2021-01-16T07:50:46.583" v="1654" actId="20577"/>
        <pc:sldMkLst>
          <pc:docMk/>
          <pc:sldMk cId="2147856038" sldId="427"/>
        </pc:sldMkLst>
        <pc:spChg chg="add mod">
          <ac:chgData name="Siniša Vuksan" userId="3af124f9-b8e7-46e3-9422-21ae1d17ac0b" providerId="ADAL" clId="{BAD190CC-9BE2-4473-8A8F-572AAC8DC320}" dt="2021-01-16T07:50:46.583" v="1654" actId="20577"/>
          <ac:spMkLst>
            <pc:docMk/>
            <pc:sldMk cId="2147856038" sldId="427"/>
            <ac:spMk id="9" creationId="{79D74FED-F174-4F65-9A37-742B8FC27EA8}"/>
          </ac:spMkLst>
        </pc:spChg>
        <pc:spChg chg="mod">
          <ac:chgData name="Siniša Vuksan" userId="3af124f9-b8e7-46e3-9422-21ae1d17ac0b" providerId="ADAL" clId="{BAD190CC-9BE2-4473-8A8F-572AAC8DC320}" dt="2021-01-16T07:50:04.275" v="1650" actId="1036"/>
          <ac:spMkLst>
            <pc:docMk/>
            <pc:sldMk cId="2147856038" sldId="427"/>
            <ac:spMk id="15" creationId="{B6F6218F-B4B9-406F-B418-980485A9DCA8}"/>
          </ac:spMkLst>
        </pc:spChg>
        <pc:spChg chg="mod">
          <ac:chgData name="Siniša Vuksan" userId="3af124f9-b8e7-46e3-9422-21ae1d17ac0b" providerId="ADAL" clId="{BAD190CC-9BE2-4473-8A8F-572AAC8DC320}" dt="2021-01-16T07:50:04.275" v="1650" actId="1036"/>
          <ac:spMkLst>
            <pc:docMk/>
            <pc:sldMk cId="2147856038" sldId="427"/>
            <ac:spMk id="17" creationId="{CC896F76-5FB0-439D-970F-E5A79CCA4FC2}"/>
          </ac:spMkLst>
        </pc:spChg>
        <pc:spChg chg="del">
          <ac:chgData name="Siniša Vuksan" userId="3af124f9-b8e7-46e3-9422-21ae1d17ac0b" providerId="ADAL" clId="{BAD190CC-9BE2-4473-8A8F-572AAC8DC320}" dt="2021-01-16T07:45:10.072" v="1544" actId="478"/>
          <ac:spMkLst>
            <pc:docMk/>
            <pc:sldMk cId="2147856038" sldId="427"/>
            <ac:spMk id="19" creationId="{EE9DDC40-FFE4-437B-BEC1-5BDF18466948}"/>
          </ac:spMkLst>
        </pc:spChg>
        <pc:picChg chg="mod">
          <ac:chgData name="Siniša Vuksan" userId="3af124f9-b8e7-46e3-9422-21ae1d17ac0b" providerId="ADAL" clId="{BAD190CC-9BE2-4473-8A8F-572AAC8DC320}" dt="2021-01-16T07:50:04.275" v="1650" actId="1036"/>
          <ac:picMkLst>
            <pc:docMk/>
            <pc:sldMk cId="2147856038" sldId="427"/>
            <ac:picMk id="2" creationId="{3C85C17C-2ED4-4E4F-A125-4D7A2CE46B84}"/>
          </ac:picMkLst>
        </pc:picChg>
        <pc:picChg chg="del">
          <ac:chgData name="Siniša Vuksan" userId="3af124f9-b8e7-46e3-9422-21ae1d17ac0b" providerId="ADAL" clId="{BAD190CC-9BE2-4473-8A8F-572AAC8DC320}" dt="2021-01-16T07:45:07.651" v="1543" actId="478"/>
          <ac:picMkLst>
            <pc:docMk/>
            <pc:sldMk cId="2147856038" sldId="427"/>
            <ac:picMk id="5" creationId="{A8AAF8D2-F2AA-46C7-A945-09603BAC576D}"/>
          </ac:picMkLst>
        </pc:picChg>
      </pc:sldChg>
      <pc:sldChg chg="addSp delSp modSp add delAnim modAnim">
        <pc:chgData name="Siniša Vuksan" userId="3af124f9-b8e7-46e3-9422-21ae1d17ac0b" providerId="ADAL" clId="{BAD190CC-9BE2-4473-8A8F-572AAC8DC320}" dt="2021-01-16T07:53:23.148" v="1812" actId="20577"/>
        <pc:sldMkLst>
          <pc:docMk/>
          <pc:sldMk cId="1785090488" sldId="428"/>
        </pc:sldMkLst>
        <pc:spChg chg="mod">
          <ac:chgData name="Siniša Vuksan" userId="3af124f9-b8e7-46e3-9422-21ae1d17ac0b" providerId="ADAL" clId="{BAD190CC-9BE2-4473-8A8F-572AAC8DC320}" dt="2021-01-16T07:52:30.353" v="1799" actId="5793"/>
          <ac:spMkLst>
            <pc:docMk/>
            <pc:sldMk cId="1785090488" sldId="428"/>
            <ac:spMk id="6" creationId="{D59C0E6F-A8FA-4180-809C-0B238788105A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11" creationId="{16E60307-6704-4FB9-9897-19AA54A5A310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12" creationId="{8FA7C14F-1AFD-4BCA-AAD9-7E9461A618CD}"/>
          </ac:spMkLst>
        </pc:spChg>
        <pc:spChg chg="add mod">
          <ac:chgData name="Siniša Vuksan" userId="3af124f9-b8e7-46e3-9422-21ae1d17ac0b" providerId="ADAL" clId="{BAD190CC-9BE2-4473-8A8F-572AAC8DC320}" dt="2021-01-16T07:53:23.148" v="1812" actId="20577"/>
          <ac:spMkLst>
            <pc:docMk/>
            <pc:sldMk cId="1785090488" sldId="428"/>
            <ac:spMk id="14" creationId="{4FA8F615-0000-43F3-97E6-A9AEF8F3E2A1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18" creationId="{1051E621-E053-47F7-8F25-E71BCCC654E9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20" creationId="{D6D771C3-6F7A-4B71-A5E9-F357AA3E11BE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31" creationId="{C18134F3-2AA4-46A8-B1B6-B0DA3AC9A171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33" creationId="{23ED0254-053D-4577-92C4-FEDD0194B803}"/>
          </ac:spMkLst>
        </pc:spChg>
        <pc:spChg chg="del">
          <ac:chgData name="Siniša Vuksan" userId="3af124f9-b8e7-46e3-9422-21ae1d17ac0b" providerId="ADAL" clId="{BAD190CC-9BE2-4473-8A8F-572AAC8DC320}" dt="2021-01-16T07:51:10.932" v="1657" actId="478"/>
          <ac:spMkLst>
            <pc:docMk/>
            <pc:sldMk cId="1785090488" sldId="428"/>
            <ac:spMk id="35" creationId="{E756A14C-DA7A-4B19-A988-DF8B3E3431C4}"/>
          </ac:spMkLst>
        </pc:spChg>
        <pc:picChg chg="mod">
          <ac:chgData name="Siniša Vuksan" userId="3af124f9-b8e7-46e3-9422-21ae1d17ac0b" providerId="ADAL" clId="{BAD190CC-9BE2-4473-8A8F-572AAC8DC320}" dt="2021-01-16T07:52:09.296" v="1718" actId="14826"/>
          <ac:picMkLst>
            <pc:docMk/>
            <pc:sldMk cId="1785090488" sldId="428"/>
            <ac:picMk id="3" creationId="{DCB64642-CE4F-4D9C-A92A-9A8EF9D7D4F4}"/>
          </ac:picMkLst>
        </pc:picChg>
        <pc:picChg chg="add mod">
          <ac:chgData name="Siniša Vuksan" userId="3af124f9-b8e7-46e3-9422-21ae1d17ac0b" providerId="ADAL" clId="{BAD190CC-9BE2-4473-8A8F-572AAC8DC320}" dt="2021-01-16T07:53:07.384" v="1805" actId="1076"/>
          <ac:picMkLst>
            <pc:docMk/>
            <pc:sldMk cId="1785090488" sldId="428"/>
            <ac:picMk id="13" creationId="{E3F12551-EFD1-499B-AF63-AAA09762A1F2}"/>
          </ac:picMkLst>
        </pc:picChg>
      </pc:sldChg>
      <pc:sldChg chg="addSp delSp modSp add delAnim modAnim">
        <pc:chgData name="Siniša Vuksan" userId="3af124f9-b8e7-46e3-9422-21ae1d17ac0b" providerId="ADAL" clId="{BAD190CC-9BE2-4473-8A8F-572AAC8DC320}" dt="2021-01-16T07:57:24.466" v="2061" actId="20577"/>
        <pc:sldMkLst>
          <pc:docMk/>
          <pc:sldMk cId="942110279" sldId="429"/>
        </pc:sldMkLst>
        <pc:spChg chg="mod">
          <ac:chgData name="Siniša Vuksan" userId="3af124f9-b8e7-46e3-9422-21ae1d17ac0b" providerId="ADAL" clId="{BAD190CC-9BE2-4473-8A8F-572AAC8DC320}" dt="2021-01-16T07:54:03.520" v="1835" actId="5793"/>
          <ac:spMkLst>
            <pc:docMk/>
            <pc:sldMk cId="942110279" sldId="429"/>
            <ac:spMk id="5" creationId="{62F6632F-846C-4F02-B56B-82805BD5B26E}"/>
          </ac:spMkLst>
        </pc:spChg>
        <pc:spChg chg="mod">
          <ac:chgData name="Siniša Vuksan" userId="3af124f9-b8e7-46e3-9422-21ae1d17ac0b" providerId="ADAL" clId="{BAD190CC-9BE2-4473-8A8F-572AAC8DC320}" dt="2021-01-16T07:55:33.516" v="1991" actId="20577"/>
          <ac:spMkLst>
            <pc:docMk/>
            <pc:sldMk cId="942110279" sldId="429"/>
            <ac:spMk id="6" creationId="{D59C0E6F-A8FA-4180-809C-0B238788105A}"/>
          </ac:spMkLst>
        </pc:spChg>
        <pc:spChg chg="add mod">
          <ac:chgData name="Siniša Vuksan" userId="3af124f9-b8e7-46e3-9422-21ae1d17ac0b" providerId="ADAL" clId="{BAD190CC-9BE2-4473-8A8F-572AAC8DC320}" dt="2021-01-16T07:56:20.933" v="2005" actId="20577"/>
          <ac:spMkLst>
            <pc:docMk/>
            <pc:sldMk cId="942110279" sldId="429"/>
            <ac:spMk id="8" creationId="{D67387BB-6208-48A8-80D0-939B4F7D87CB}"/>
          </ac:spMkLst>
        </pc:spChg>
        <pc:spChg chg="add mod">
          <ac:chgData name="Siniša Vuksan" userId="3af124f9-b8e7-46e3-9422-21ae1d17ac0b" providerId="ADAL" clId="{BAD190CC-9BE2-4473-8A8F-572AAC8DC320}" dt="2021-01-16T07:56:28.615" v="2013" actId="20577"/>
          <ac:spMkLst>
            <pc:docMk/>
            <pc:sldMk cId="942110279" sldId="429"/>
            <ac:spMk id="9" creationId="{57D0EE8F-5A2E-4035-A628-9DE0FF995915}"/>
          </ac:spMkLst>
        </pc:spChg>
        <pc:spChg chg="add mod">
          <ac:chgData name="Siniša Vuksan" userId="3af124f9-b8e7-46e3-9422-21ae1d17ac0b" providerId="ADAL" clId="{BAD190CC-9BE2-4473-8A8F-572AAC8DC320}" dt="2021-01-16T07:56:36.441" v="2019" actId="20577"/>
          <ac:spMkLst>
            <pc:docMk/>
            <pc:sldMk cId="942110279" sldId="429"/>
            <ac:spMk id="10" creationId="{1BEDDA35-96D1-4579-A8FE-13272CD2A29B}"/>
          </ac:spMkLst>
        </pc:spChg>
        <pc:spChg chg="add mod">
          <ac:chgData name="Siniša Vuksan" userId="3af124f9-b8e7-46e3-9422-21ae1d17ac0b" providerId="ADAL" clId="{BAD190CC-9BE2-4473-8A8F-572AAC8DC320}" dt="2021-01-16T07:56:45.610" v="2025" actId="20577"/>
          <ac:spMkLst>
            <pc:docMk/>
            <pc:sldMk cId="942110279" sldId="429"/>
            <ac:spMk id="11" creationId="{1EB26D08-E75B-4500-9D34-D0AC258AE1F5}"/>
          </ac:spMkLst>
        </pc:spChg>
        <pc:spChg chg="add mod">
          <ac:chgData name="Siniša Vuksan" userId="3af124f9-b8e7-46e3-9422-21ae1d17ac0b" providerId="ADAL" clId="{BAD190CC-9BE2-4473-8A8F-572AAC8DC320}" dt="2021-01-16T07:56:55.054" v="2033" actId="20577"/>
          <ac:spMkLst>
            <pc:docMk/>
            <pc:sldMk cId="942110279" sldId="429"/>
            <ac:spMk id="12" creationId="{DDFE7585-4BBD-4C3A-A636-FEF8710B917D}"/>
          </ac:spMkLst>
        </pc:spChg>
        <pc:spChg chg="mod">
          <ac:chgData name="Siniša Vuksan" userId="3af124f9-b8e7-46e3-9422-21ae1d17ac0b" providerId="ADAL" clId="{BAD190CC-9BE2-4473-8A8F-572AAC8DC320}" dt="2021-01-16T07:56:10.910" v="1999" actId="20577"/>
          <ac:spMkLst>
            <pc:docMk/>
            <pc:sldMk cId="942110279" sldId="429"/>
            <ac:spMk id="14" creationId="{4FA8F615-0000-43F3-97E6-A9AEF8F3E2A1}"/>
          </ac:spMkLst>
        </pc:spChg>
        <pc:spChg chg="add mod">
          <ac:chgData name="Siniša Vuksan" userId="3af124f9-b8e7-46e3-9422-21ae1d17ac0b" providerId="ADAL" clId="{BAD190CC-9BE2-4473-8A8F-572AAC8DC320}" dt="2021-01-16T07:57:04.053" v="2042" actId="20577"/>
          <ac:spMkLst>
            <pc:docMk/>
            <pc:sldMk cId="942110279" sldId="429"/>
            <ac:spMk id="15" creationId="{BE292E38-D59C-4B35-B2A7-37B237695DE5}"/>
          </ac:spMkLst>
        </pc:spChg>
        <pc:spChg chg="add mod">
          <ac:chgData name="Siniša Vuksan" userId="3af124f9-b8e7-46e3-9422-21ae1d17ac0b" providerId="ADAL" clId="{BAD190CC-9BE2-4473-8A8F-572AAC8DC320}" dt="2021-01-16T07:57:13.350" v="2052" actId="20577"/>
          <ac:spMkLst>
            <pc:docMk/>
            <pc:sldMk cId="942110279" sldId="429"/>
            <ac:spMk id="16" creationId="{BE1CC444-9E83-458B-A42D-A4793923542D}"/>
          </ac:spMkLst>
        </pc:spChg>
        <pc:spChg chg="add mod">
          <ac:chgData name="Siniša Vuksan" userId="3af124f9-b8e7-46e3-9422-21ae1d17ac0b" providerId="ADAL" clId="{BAD190CC-9BE2-4473-8A8F-572AAC8DC320}" dt="2021-01-16T07:57:24.466" v="2061" actId="20577"/>
          <ac:spMkLst>
            <pc:docMk/>
            <pc:sldMk cId="942110279" sldId="429"/>
            <ac:spMk id="17" creationId="{7520665A-2A84-4A03-AE41-7154CABF44D4}"/>
          </ac:spMkLst>
        </pc:spChg>
        <pc:picChg chg="mod">
          <ac:chgData name="Siniša Vuksan" userId="3af124f9-b8e7-46e3-9422-21ae1d17ac0b" providerId="ADAL" clId="{BAD190CC-9BE2-4473-8A8F-572AAC8DC320}" dt="2021-01-16T07:54:35.842" v="1836" actId="14826"/>
          <ac:picMkLst>
            <pc:docMk/>
            <pc:sldMk cId="942110279" sldId="429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7:56:02.698" v="1994" actId="1076"/>
          <ac:picMkLst>
            <pc:docMk/>
            <pc:sldMk cId="942110279" sldId="429"/>
            <ac:picMk id="3" creationId="{DCB64642-CE4F-4D9C-A92A-9A8EF9D7D4F4}"/>
          </ac:picMkLst>
        </pc:picChg>
        <pc:picChg chg="del">
          <ac:chgData name="Siniša Vuksan" userId="3af124f9-b8e7-46e3-9422-21ae1d17ac0b" providerId="ADAL" clId="{BAD190CC-9BE2-4473-8A8F-572AAC8DC320}" dt="2021-01-16T07:55:35.973" v="1992" actId="478"/>
          <ac:picMkLst>
            <pc:docMk/>
            <pc:sldMk cId="942110279" sldId="429"/>
            <ac:picMk id="13" creationId="{E3F12551-EFD1-499B-AF63-AAA09762A1F2}"/>
          </ac:picMkLst>
        </pc:picChg>
      </pc:sldChg>
      <pc:sldChg chg="delSp modSp add delAnim modAnim">
        <pc:chgData name="Siniša Vuksan" userId="3af124f9-b8e7-46e3-9422-21ae1d17ac0b" providerId="ADAL" clId="{BAD190CC-9BE2-4473-8A8F-572AAC8DC320}" dt="2021-01-16T08:04:03.711" v="2198" actId="1036"/>
        <pc:sldMkLst>
          <pc:docMk/>
          <pc:sldMk cId="2961859770" sldId="430"/>
        </pc:sldMkLst>
        <pc:spChg chg="mod">
          <ac:chgData name="Siniša Vuksan" userId="3af124f9-b8e7-46e3-9422-21ae1d17ac0b" providerId="ADAL" clId="{BAD190CC-9BE2-4473-8A8F-572AAC8DC320}" dt="2021-01-16T07:57:59.809" v="2063" actId="20577"/>
          <ac:spMkLst>
            <pc:docMk/>
            <pc:sldMk cId="2961859770" sldId="430"/>
            <ac:spMk id="3" creationId="{B7889F66-CCBB-4BC4-8656-0552E49AE557}"/>
          </ac:spMkLst>
        </pc:spChg>
        <pc:spChg chg="del">
          <ac:chgData name="Siniša Vuksan" userId="3af124f9-b8e7-46e3-9422-21ae1d17ac0b" providerId="ADAL" clId="{BAD190CC-9BE2-4473-8A8F-572AAC8DC320}" dt="2021-01-16T08:01:57.416" v="2172" actId="478"/>
          <ac:spMkLst>
            <pc:docMk/>
            <pc:sldMk cId="2961859770" sldId="430"/>
            <ac:spMk id="9" creationId="{79D74FED-F174-4F65-9A37-742B8FC27EA8}"/>
          </ac:spMkLst>
        </pc:spChg>
        <pc:spChg chg="mod">
          <ac:chgData name="Siniša Vuksan" userId="3af124f9-b8e7-46e3-9422-21ae1d17ac0b" providerId="ADAL" clId="{BAD190CC-9BE2-4473-8A8F-572AAC8DC320}" dt="2021-01-16T08:01:53.046" v="2171" actId="20577"/>
          <ac:spMkLst>
            <pc:docMk/>
            <pc:sldMk cId="2961859770" sldId="430"/>
            <ac:spMk id="15" creationId="{B6F6218F-B4B9-406F-B418-980485A9DCA8}"/>
          </ac:spMkLst>
        </pc:spChg>
        <pc:spChg chg="mod">
          <ac:chgData name="Siniša Vuksan" userId="3af124f9-b8e7-46e3-9422-21ae1d17ac0b" providerId="ADAL" clId="{BAD190CC-9BE2-4473-8A8F-572AAC8DC320}" dt="2021-01-16T08:03:45.861" v="2194" actId="113"/>
          <ac:spMkLst>
            <pc:docMk/>
            <pc:sldMk cId="2961859770" sldId="430"/>
            <ac:spMk id="17" creationId="{CC896F76-5FB0-439D-970F-E5A79CCA4FC2}"/>
          </ac:spMkLst>
        </pc:spChg>
        <pc:picChg chg="mod">
          <ac:chgData name="Siniša Vuksan" userId="3af124f9-b8e7-46e3-9422-21ae1d17ac0b" providerId="ADAL" clId="{BAD190CC-9BE2-4473-8A8F-572AAC8DC320}" dt="2021-01-16T08:04:03.711" v="2198" actId="1036"/>
          <ac:picMkLst>
            <pc:docMk/>
            <pc:sldMk cId="2961859770" sldId="430"/>
            <ac:picMk id="2" creationId="{3C85C17C-2ED4-4E4F-A125-4D7A2CE46B84}"/>
          </ac:picMkLst>
        </pc:picChg>
        <pc:picChg chg="mod">
          <ac:chgData name="Siniša Vuksan" userId="3af124f9-b8e7-46e3-9422-21ae1d17ac0b" providerId="ADAL" clId="{BAD190CC-9BE2-4473-8A8F-572AAC8DC320}" dt="2021-01-16T08:00:59.321" v="2065" actId="14826"/>
          <ac:picMkLst>
            <pc:docMk/>
            <pc:sldMk cId="2961859770" sldId="430"/>
            <ac:picMk id="4" creationId="{1B2619D9-4F98-4A11-8FFE-57C7EB1F529A}"/>
          </ac:picMkLst>
        </pc:picChg>
      </pc:sldChg>
      <pc:sldChg chg="addSp modSp add modAnim">
        <pc:chgData name="Siniša Vuksan" userId="3af124f9-b8e7-46e3-9422-21ae1d17ac0b" providerId="ADAL" clId="{BAD190CC-9BE2-4473-8A8F-572AAC8DC320}" dt="2021-01-16T08:12:53.871" v="2624" actId="1035"/>
        <pc:sldMkLst>
          <pc:docMk/>
          <pc:sldMk cId="1673753681" sldId="431"/>
        </pc:sldMkLst>
        <pc:spChg chg="add mod">
          <ac:chgData name="Siniša Vuksan" userId="3af124f9-b8e7-46e3-9422-21ae1d17ac0b" providerId="ADAL" clId="{BAD190CC-9BE2-4473-8A8F-572AAC8DC320}" dt="2021-01-16T08:09:45.177" v="2424" actId="1037"/>
          <ac:spMkLst>
            <pc:docMk/>
            <pc:sldMk cId="1673753681" sldId="431"/>
            <ac:spMk id="7" creationId="{CD8A46BA-76FB-447C-83B8-290F042169F2}"/>
          </ac:spMkLst>
        </pc:spChg>
        <pc:spChg chg="add mod">
          <ac:chgData name="Siniša Vuksan" userId="3af124f9-b8e7-46e3-9422-21ae1d17ac0b" providerId="ADAL" clId="{BAD190CC-9BE2-4473-8A8F-572AAC8DC320}" dt="2021-01-16T08:11:32.212" v="2552" actId="20577"/>
          <ac:spMkLst>
            <pc:docMk/>
            <pc:sldMk cId="1673753681" sldId="431"/>
            <ac:spMk id="9" creationId="{73D23385-552E-4434-8C62-6A178CADF69C}"/>
          </ac:spMkLst>
        </pc:spChg>
        <pc:spChg chg="add mod">
          <ac:chgData name="Siniša Vuksan" userId="3af124f9-b8e7-46e3-9422-21ae1d17ac0b" providerId="ADAL" clId="{BAD190CC-9BE2-4473-8A8F-572AAC8DC320}" dt="2021-01-16T08:12:02.795" v="2574" actId="20577"/>
          <ac:spMkLst>
            <pc:docMk/>
            <pc:sldMk cId="1673753681" sldId="431"/>
            <ac:spMk id="11" creationId="{7AB6A5C7-0BD9-46F0-8A86-8BABE782DCFF}"/>
          </ac:spMkLst>
        </pc:spChg>
        <pc:spChg chg="add mod">
          <ac:chgData name="Siniša Vuksan" userId="3af124f9-b8e7-46e3-9422-21ae1d17ac0b" providerId="ADAL" clId="{BAD190CC-9BE2-4473-8A8F-572AAC8DC320}" dt="2021-01-16T08:12:15.570" v="2590" actId="20577"/>
          <ac:spMkLst>
            <pc:docMk/>
            <pc:sldMk cId="1673753681" sldId="431"/>
            <ac:spMk id="12" creationId="{357F85D5-3327-4DEE-8B17-56D285F5427B}"/>
          </ac:spMkLst>
        </pc:spChg>
        <pc:spChg chg="add mod">
          <ac:chgData name="Siniša Vuksan" userId="3af124f9-b8e7-46e3-9422-21ae1d17ac0b" providerId="ADAL" clId="{BAD190CC-9BE2-4473-8A8F-572AAC8DC320}" dt="2021-01-16T08:12:27.084" v="2595" actId="20577"/>
          <ac:spMkLst>
            <pc:docMk/>
            <pc:sldMk cId="1673753681" sldId="431"/>
            <ac:spMk id="13" creationId="{9D95D0F3-8505-4744-81EC-485E22B6129D}"/>
          </ac:spMkLst>
        </pc:spChg>
        <pc:spChg chg="add mod">
          <ac:chgData name="Siniša Vuksan" userId="3af124f9-b8e7-46e3-9422-21ae1d17ac0b" providerId="ADAL" clId="{BAD190CC-9BE2-4473-8A8F-572AAC8DC320}" dt="2021-01-16T08:12:36.715" v="2603" actId="20577"/>
          <ac:spMkLst>
            <pc:docMk/>
            <pc:sldMk cId="1673753681" sldId="431"/>
            <ac:spMk id="14" creationId="{A6C94B22-632B-4FEC-95AD-0C065899889B}"/>
          </ac:spMkLst>
        </pc:spChg>
        <pc:spChg chg="mod">
          <ac:chgData name="Siniša Vuksan" userId="3af124f9-b8e7-46e3-9422-21ae1d17ac0b" providerId="ADAL" clId="{BAD190CC-9BE2-4473-8A8F-572AAC8DC320}" dt="2021-01-16T08:09:49.197" v="2425" actId="1076"/>
          <ac:spMkLst>
            <pc:docMk/>
            <pc:sldMk cId="1673753681" sldId="431"/>
            <ac:spMk id="15" creationId="{B6F6218F-B4B9-406F-B418-980485A9DCA8}"/>
          </ac:spMkLst>
        </pc:spChg>
        <pc:spChg chg="add mod">
          <ac:chgData name="Siniša Vuksan" userId="3af124f9-b8e7-46e3-9422-21ae1d17ac0b" providerId="ADAL" clId="{BAD190CC-9BE2-4473-8A8F-572AAC8DC320}" dt="2021-01-16T08:12:53.871" v="2624" actId="1035"/>
          <ac:spMkLst>
            <pc:docMk/>
            <pc:sldMk cId="1673753681" sldId="431"/>
            <ac:spMk id="16" creationId="{4B048F86-6D87-410A-9BEB-7DB0FE2FEF93}"/>
          </ac:spMkLst>
        </pc:spChg>
        <pc:spChg chg="mod">
          <ac:chgData name="Siniša Vuksan" userId="3af124f9-b8e7-46e3-9422-21ae1d17ac0b" providerId="ADAL" clId="{BAD190CC-9BE2-4473-8A8F-572AAC8DC320}" dt="2021-01-16T08:09:45.177" v="2424" actId="1037"/>
          <ac:spMkLst>
            <pc:docMk/>
            <pc:sldMk cId="1673753681" sldId="431"/>
            <ac:spMk id="52" creationId="{6379FB11-751F-4F63-BA84-7FBD728A706B}"/>
          </ac:spMkLst>
        </pc:spChg>
        <pc:picChg chg="mod">
          <ac:chgData name="Siniša Vuksan" userId="3af124f9-b8e7-46e3-9422-21ae1d17ac0b" providerId="ADAL" clId="{BAD190CC-9BE2-4473-8A8F-572AAC8DC320}" dt="2021-01-16T08:09:45.177" v="2424" actId="1037"/>
          <ac:picMkLst>
            <pc:docMk/>
            <pc:sldMk cId="1673753681" sldId="431"/>
            <ac:picMk id="2" creationId="{3C85C17C-2ED4-4E4F-A125-4D7A2CE46B84}"/>
          </ac:picMkLst>
        </pc:picChg>
        <pc:picChg chg="add mod">
          <ac:chgData name="Siniša Vuksan" userId="3af124f9-b8e7-46e3-9422-21ae1d17ac0b" providerId="ADAL" clId="{BAD190CC-9BE2-4473-8A8F-572AAC8DC320}" dt="2021-01-16T08:09:51.131" v="2426" actId="1076"/>
          <ac:picMkLst>
            <pc:docMk/>
            <pc:sldMk cId="1673753681" sldId="431"/>
            <ac:picMk id="3" creationId="{5420C3F5-2435-4105-A90E-DF823F783199}"/>
          </ac:picMkLst>
        </pc:picChg>
        <pc:picChg chg="mod">
          <ac:chgData name="Siniša Vuksan" userId="3af124f9-b8e7-46e3-9422-21ae1d17ac0b" providerId="ADAL" clId="{BAD190CC-9BE2-4473-8A8F-572AAC8DC320}" dt="2021-01-16T08:04:59.302" v="2200" actId="14826"/>
          <ac:picMkLst>
            <pc:docMk/>
            <pc:sldMk cId="1673753681" sldId="431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BAD190CC-9BE2-4473-8A8F-572AAC8DC320}" dt="2021-01-16T08:10:31.577" v="2438" actId="1036"/>
          <ac:picMkLst>
            <pc:docMk/>
            <pc:sldMk cId="1673753681" sldId="431"/>
            <ac:picMk id="5" creationId="{0E4B805E-9DE4-4BC4-862A-6E0CB6367309}"/>
          </ac:picMkLst>
        </pc:picChg>
        <pc:picChg chg="add mod">
          <ac:chgData name="Siniša Vuksan" userId="3af124f9-b8e7-46e3-9422-21ae1d17ac0b" providerId="ADAL" clId="{BAD190CC-9BE2-4473-8A8F-572AAC8DC320}" dt="2021-01-16T08:11:45.513" v="2554" actId="1076"/>
          <ac:picMkLst>
            <pc:docMk/>
            <pc:sldMk cId="1673753681" sldId="431"/>
            <ac:picMk id="6" creationId="{39B4F407-0344-43D7-BBC7-BA0CA1710603}"/>
          </ac:picMkLst>
        </pc:picChg>
      </pc:sldChg>
      <pc:sldChg chg="delSp modSp add delAnim">
        <pc:chgData name="Siniša Vuksan" userId="3af124f9-b8e7-46e3-9422-21ae1d17ac0b" providerId="ADAL" clId="{BAD190CC-9BE2-4473-8A8F-572AAC8DC320}" dt="2021-01-16T08:18:46.945" v="2975" actId="20577"/>
        <pc:sldMkLst>
          <pc:docMk/>
          <pc:sldMk cId="3123358853" sldId="432"/>
        </pc:sldMkLst>
        <pc:spChg chg="del">
          <ac:chgData name="Siniša Vuksan" userId="3af124f9-b8e7-46e3-9422-21ae1d17ac0b" providerId="ADAL" clId="{BAD190CC-9BE2-4473-8A8F-572AAC8DC320}" dt="2021-01-16T08:14:01.906" v="2633" actId="478"/>
          <ac:spMkLst>
            <pc:docMk/>
            <pc:sldMk cId="3123358853" sldId="432"/>
            <ac:spMk id="7" creationId="{CD8A46BA-76FB-447C-83B8-290F042169F2}"/>
          </ac:spMkLst>
        </pc:spChg>
        <pc:spChg chg="mod">
          <ac:chgData name="Siniša Vuksan" userId="3af124f9-b8e7-46e3-9422-21ae1d17ac0b" providerId="ADAL" clId="{BAD190CC-9BE2-4473-8A8F-572AAC8DC320}" dt="2021-01-16T08:18:46.945" v="2975" actId="20577"/>
          <ac:spMkLst>
            <pc:docMk/>
            <pc:sldMk cId="3123358853" sldId="432"/>
            <ac:spMk id="9" creationId="{73D23385-552E-4434-8C62-6A178CADF69C}"/>
          </ac:spMkLst>
        </pc:spChg>
        <pc:spChg chg="del">
          <ac:chgData name="Siniša Vuksan" userId="3af124f9-b8e7-46e3-9422-21ae1d17ac0b" providerId="ADAL" clId="{BAD190CC-9BE2-4473-8A8F-572AAC8DC320}" dt="2021-01-16T08:13:51.956" v="2627" actId="478"/>
          <ac:spMkLst>
            <pc:docMk/>
            <pc:sldMk cId="3123358853" sldId="432"/>
            <ac:spMk id="11" creationId="{7AB6A5C7-0BD9-46F0-8A86-8BABE782DCFF}"/>
          </ac:spMkLst>
        </pc:spChg>
        <pc:spChg chg="del">
          <ac:chgData name="Siniša Vuksan" userId="3af124f9-b8e7-46e3-9422-21ae1d17ac0b" providerId="ADAL" clId="{BAD190CC-9BE2-4473-8A8F-572AAC8DC320}" dt="2021-01-16T08:13:53.893" v="2628" actId="478"/>
          <ac:spMkLst>
            <pc:docMk/>
            <pc:sldMk cId="3123358853" sldId="432"/>
            <ac:spMk id="12" creationId="{357F85D5-3327-4DEE-8B17-56D285F5427B}"/>
          </ac:spMkLst>
        </pc:spChg>
        <pc:spChg chg="del">
          <ac:chgData name="Siniša Vuksan" userId="3af124f9-b8e7-46e3-9422-21ae1d17ac0b" providerId="ADAL" clId="{BAD190CC-9BE2-4473-8A8F-572AAC8DC320}" dt="2021-01-16T08:13:55.448" v="2629" actId="478"/>
          <ac:spMkLst>
            <pc:docMk/>
            <pc:sldMk cId="3123358853" sldId="432"/>
            <ac:spMk id="13" creationId="{9D95D0F3-8505-4744-81EC-485E22B6129D}"/>
          </ac:spMkLst>
        </pc:spChg>
        <pc:spChg chg="del">
          <ac:chgData name="Siniša Vuksan" userId="3af124f9-b8e7-46e3-9422-21ae1d17ac0b" providerId="ADAL" clId="{BAD190CC-9BE2-4473-8A8F-572AAC8DC320}" dt="2021-01-16T08:13:56.966" v="2630" actId="478"/>
          <ac:spMkLst>
            <pc:docMk/>
            <pc:sldMk cId="3123358853" sldId="432"/>
            <ac:spMk id="14" creationId="{A6C94B22-632B-4FEC-95AD-0C065899889B}"/>
          </ac:spMkLst>
        </pc:spChg>
        <pc:spChg chg="mod">
          <ac:chgData name="Siniša Vuksan" userId="3af124f9-b8e7-46e3-9422-21ae1d17ac0b" providerId="ADAL" clId="{BAD190CC-9BE2-4473-8A8F-572AAC8DC320}" dt="2021-01-16T08:17:52.488" v="2875" actId="14100"/>
          <ac:spMkLst>
            <pc:docMk/>
            <pc:sldMk cId="3123358853" sldId="432"/>
            <ac:spMk id="15" creationId="{B6F6218F-B4B9-406F-B418-980485A9DCA8}"/>
          </ac:spMkLst>
        </pc:spChg>
        <pc:spChg chg="del">
          <ac:chgData name="Siniša Vuksan" userId="3af124f9-b8e7-46e3-9422-21ae1d17ac0b" providerId="ADAL" clId="{BAD190CC-9BE2-4473-8A8F-572AAC8DC320}" dt="2021-01-16T08:13:58.383" v="2631" actId="478"/>
          <ac:spMkLst>
            <pc:docMk/>
            <pc:sldMk cId="3123358853" sldId="432"/>
            <ac:spMk id="16" creationId="{4B048F86-6D87-410A-9BEB-7DB0FE2FEF93}"/>
          </ac:spMkLst>
        </pc:spChg>
        <pc:spChg chg="del">
          <ac:chgData name="Siniša Vuksan" userId="3af124f9-b8e7-46e3-9422-21ae1d17ac0b" providerId="ADAL" clId="{BAD190CC-9BE2-4473-8A8F-572AAC8DC320}" dt="2021-01-16T08:14:00.103" v="2632" actId="478"/>
          <ac:spMkLst>
            <pc:docMk/>
            <pc:sldMk cId="3123358853" sldId="432"/>
            <ac:spMk id="52" creationId="{6379FB11-751F-4F63-BA84-7FBD728A706B}"/>
          </ac:spMkLst>
        </pc:spChg>
        <pc:picChg chg="mod">
          <ac:chgData name="Siniša Vuksan" userId="3af124f9-b8e7-46e3-9422-21ae1d17ac0b" providerId="ADAL" clId="{BAD190CC-9BE2-4473-8A8F-572AAC8DC320}" dt="2021-01-16T08:15:03.708" v="2641" actId="1076"/>
          <ac:picMkLst>
            <pc:docMk/>
            <pc:sldMk cId="3123358853" sldId="432"/>
            <ac:picMk id="2" creationId="{3C85C17C-2ED4-4E4F-A125-4D7A2CE46B84}"/>
          </ac:picMkLst>
        </pc:picChg>
        <pc:picChg chg="del">
          <ac:chgData name="Siniša Vuksan" userId="3af124f9-b8e7-46e3-9422-21ae1d17ac0b" providerId="ADAL" clId="{BAD190CC-9BE2-4473-8A8F-572AAC8DC320}" dt="2021-01-16T08:14:03.978" v="2634" actId="478"/>
          <ac:picMkLst>
            <pc:docMk/>
            <pc:sldMk cId="3123358853" sldId="432"/>
            <ac:picMk id="3" creationId="{5420C3F5-2435-4105-A90E-DF823F783199}"/>
          </ac:picMkLst>
        </pc:picChg>
        <pc:picChg chg="mod">
          <ac:chgData name="Siniša Vuksan" userId="3af124f9-b8e7-46e3-9422-21ae1d17ac0b" providerId="ADAL" clId="{BAD190CC-9BE2-4473-8A8F-572AAC8DC320}" dt="2021-01-16T08:15:15.388" v="2644" actId="14100"/>
          <ac:picMkLst>
            <pc:docMk/>
            <pc:sldMk cId="3123358853" sldId="432"/>
            <ac:picMk id="4" creationId="{1B2619D9-4F98-4A11-8FFE-57C7EB1F529A}"/>
          </ac:picMkLst>
        </pc:picChg>
        <pc:picChg chg="mod">
          <ac:chgData name="Siniša Vuksan" userId="3af124f9-b8e7-46e3-9422-21ae1d17ac0b" providerId="ADAL" clId="{BAD190CC-9BE2-4473-8A8F-572AAC8DC320}" dt="2021-01-16T08:15:12.520" v="2643" actId="1076"/>
          <ac:picMkLst>
            <pc:docMk/>
            <pc:sldMk cId="3123358853" sldId="432"/>
            <ac:picMk id="5" creationId="{0E4B805E-9DE4-4BC4-862A-6E0CB6367309}"/>
          </ac:picMkLst>
        </pc:picChg>
        <pc:picChg chg="del">
          <ac:chgData name="Siniša Vuksan" userId="3af124f9-b8e7-46e3-9422-21ae1d17ac0b" providerId="ADAL" clId="{BAD190CC-9BE2-4473-8A8F-572AAC8DC320}" dt="2021-01-16T08:14:04.765" v="2635" actId="478"/>
          <ac:picMkLst>
            <pc:docMk/>
            <pc:sldMk cId="3123358853" sldId="432"/>
            <ac:picMk id="6" creationId="{39B4F407-0344-43D7-BBC7-BA0CA1710603}"/>
          </ac:picMkLst>
        </pc:picChg>
      </pc:sldChg>
      <pc:sldChg chg="addSp delSp modSp add delAnim modAnim">
        <pc:chgData name="Siniša Vuksan" userId="3af124f9-b8e7-46e3-9422-21ae1d17ac0b" providerId="ADAL" clId="{BAD190CC-9BE2-4473-8A8F-572AAC8DC320}" dt="2021-01-16T08:24:03.113" v="3288" actId="20577"/>
        <pc:sldMkLst>
          <pc:docMk/>
          <pc:sldMk cId="1113088696" sldId="433"/>
        </pc:sldMkLst>
        <pc:spChg chg="mod">
          <ac:chgData name="Siniša Vuksan" userId="3af124f9-b8e7-46e3-9422-21ae1d17ac0b" providerId="ADAL" clId="{BAD190CC-9BE2-4473-8A8F-572AAC8DC320}" dt="2021-01-16T08:20:02.510" v="2979" actId="20577"/>
          <ac:spMkLst>
            <pc:docMk/>
            <pc:sldMk cId="1113088696" sldId="433"/>
            <ac:spMk id="5" creationId="{62F6632F-846C-4F02-B56B-82805BD5B26E}"/>
          </ac:spMkLst>
        </pc:spChg>
        <pc:spChg chg="mod">
          <ac:chgData name="Siniša Vuksan" userId="3af124f9-b8e7-46e3-9422-21ae1d17ac0b" providerId="ADAL" clId="{BAD190CC-9BE2-4473-8A8F-572AAC8DC320}" dt="2021-01-16T08:21:08.333" v="3101" actId="20577"/>
          <ac:spMkLst>
            <pc:docMk/>
            <pc:sldMk cId="1113088696" sldId="433"/>
            <ac:spMk id="6" creationId="{D59C0E6F-A8FA-4180-809C-0B238788105A}"/>
          </ac:spMkLst>
        </pc:spChg>
        <pc:spChg chg="add mod">
          <ac:chgData name="Siniša Vuksan" userId="3af124f9-b8e7-46e3-9422-21ae1d17ac0b" providerId="ADAL" clId="{BAD190CC-9BE2-4473-8A8F-572AAC8DC320}" dt="2021-01-16T08:23:34.668" v="3244" actId="20577"/>
          <ac:spMkLst>
            <pc:docMk/>
            <pc:sldMk cId="1113088696" sldId="433"/>
            <ac:spMk id="8" creationId="{BBC6CE92-B5A7-44E3-B798-61C45B5F71AF}"/>
          </ac:spMkLst>
        </pc:spChg>
        <pc:spChg chg="add mod">
          <ac:chgData name="Siniša Vuksan" userId="3af124f9-b8e7-46e3-9422-21ae1d17ac0b" providerId="ADAL" clId="{BAD190CC-9BE2-4473-8A8F-572AAC8DC320}" dt="2021-01-16T08:23:44.546" v="3254" actId="20577"/>
          <ac:spMkLst>
            <pc:docMk/>
            <pc:sldMk cId="1113088696" sldId="433"/>
            <ac:spMk id="9" creationId="{B4B46FC8-E46D-49CF-BE12-57CD4FCC4F41}"/>
          </ac:spMkLst>
        </pc:spChg>
        <pc:spChg chg="add mod">
          <ac:chgData name="Siniša Vuksan" userId="3af124f9-b8e7-46e3-9422-21ae1d17ac0b" providerId="ADAL" clId="{BAD190CC-9BE2-4473-8A8F-572AAC8DC320}" dt="2021-01-16T08:24:03.113" v="3288" actId="20577"/>
          <ac:spMkLst>
            <pc:docMk/>
            <pc:sldMk cId="1113088696" sldId="433"/>
            <ac:spMk id="10" creationId="{AC129E99-E81B-4A82-A5BB-A1030482C9C5}"/>
          </ac:spMkLst>
        </pc:spChg>
        <pc:spChg chg="mod">
          <ac:chgData name="Siniša Vuksan" userId="3af124f9-b8e7-46e3-9422-21ae1d17ac0b" providerId="ADAL" clId="{BAD190CC-9BE2-4473-8A8F-572AAC8DC320}" dt="2021-01-16T08:23:19.897" v="3221" actId="14100"/>
          <ac:spMkLst>
            <pc:docMk/>
            <pc:sldMk cId="1113088696" sldId="433"/>
            <ac:spMk id="14" creationId="{4FA8F615-0000-43F3-97E6-A9AEF8F3E2A1}"/>
          </ac:spMkLst>
        </pc:spChg>
        <pc:picChg chg="mod">
          <ac:chgData name="Siniša Vuksan" userId="3af124f9-b8e7-46e3-9422-21ae1d17ac0b" providerId="ADAL" clId="{BAD190CC-9BE2-4473-8A8F-572AAC8DC320}" dt="2021-01-16T08:19:50.620" v="2977" actId="14826"/>
          <ac:picMkLst>
            <pc:docMk/>
            <pc:sldMk cId="1113088696" sldId="433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8:21:11.209" v="3102" actId="1076"/>
          <ac:picMkLst>
            <pc:docMk/>
            <pc:sldMk cId="1113088696" sldId="433"/>
            <ac:picMk id="3" creationId="{DCB64642-CE4F-4D9C-A92A-9A8EF9D7D4F4}"/>
          </ac:picMkLst>
        </pc:picChg>
        <pc:picChg chg="del">
          <ac:chgData name="Siniša Vuksan" userId="3af124f9-b8e7-46e3-9422-21ae1d17ac0b" providerId="ADAL" clId="{BAD190CC-9BE2-4473-8A8F-572AAC8DC320}" dt="2021-01-16T08:19:57.756" v="2978" actId="478"/>
          <ac:picMkLst>
            <pc:docMk/>
            <pc:sldMk cId="1113088696" sldId="433"/>
            <ac:picMk id="13" creationId="{E3F12551-EFD1-499B-AF63-AAA09762A1F2}"/>
          </ac:picMkLst>
        </pc:picChg>
      </pc:sldChg>
      <pc:sldChg chg="delSp modSp add ord delAnim">
        <pc:chgData name="Siniša Vuksan" userId="3af124f9-b8e7-46e3-9422-21ae1d17ac0b" providerId="ADAL" clId="{BAD190CC-9BE2-4473-8A8F-572AAC8DC320}" dt="2021-01-16T08:29:39.645" v="3628" actId="1037"/>
        <pc:sldMkLst>
          <pc:docMk/>
          <pc:sldMk cId="3068602444" sldId="434"/>
        </pc:sldMkLst>
        <pc:spChg chg="mod">
          <ac:chgData name="Siniša Vuksan" userId="3af124f9-b8e7-46e3-9422-21ae1d17ac0b" providerId="ADAL" clId="{BAD190CC-9BE2-4473-8A8F-572AAC8DC320}" dt="2021-01-16T08:25:52.415" v="3483" actId="20577"/>
          <ac:spMkLst>
            <pc:docMk/>
            <pc:sldMk cId="3068602444" sldId="434"/>
            <ac:spMk id="5" creationId="{62F6632F-846C-4F02-B56B-82805BD5B26E}"/>
          </ac:spMkLst>
        </pc:spChg>
        <pc:spChg chg="mod">
          <ac:chgData name="Siniša Vuksan" userId="3af124f9-b8e7-46e3-9422-21ae1d17ac0b" providerId="ADAL" clId="{BAD190CC-9BE2-4473-8A8F-572AAC8DC320}" dt="2021-01-16T08:28:11.007" v="3544" actId="20577"/>
          <ac:spMkLst>
            <pc:docMk/>
            <pc:sldMk cId="3068602444" sldId="434"/>
            <ac:spMk id="6" creationId="{D59C0E6F-A8FA-4180-809C-0B238788105A}"/>
          </ac:spMkLst>
        </pc:spChg>
        <pc:spChg chg="del">
          <ac:chgData name="Siniša Vuksan" userId="3af124f9-b8e7-46e3-9422-21ae1d17ac0b" providerId="ADAL" clId="{BAD190CC-9BE2-4473-8A8F-572AAC8DC320}" dt="2021-01-16T08:28:58.971" v="3573" actId="478"/>
          <ac:spMkLst>
            <pc:docMk/>
            <pc:sldMk cId="3068602444" sldId="434"/>
            <ac:spMk id="8" creationId="{D67387BB-6208-48A8-80D0-939B4F7D87CB}"/>
          </ac:spMkLst>
        </pc:spChg>
        <pc:spChg chg="mod">
          <ac:chgData name="Siniša Vuksan" userId="3af124f9-b8e7-46e3-9422-21ae1d17ac0b" providerId="ADAL" clId="{BAD190CC-9BE2-4473-8A8F-572AAC8DC320}" dt="2021-01-16T08:28:35.567" v="3556" actId="20577"/>
          <ac:spMkLst>
            <pc:docMk/>
            <pc:sldMk cId="3068602444" sldId="434"/>
            <ac:spMk id="9" creationId="{57D0EE8F-5A2E-4035-A628-9DE0FF995915}"/>
          </ac:spMkLst>
        </pc:spChg>
        <pc:spChg chg="del">
          <ac:chgData name="Siniša Vuksan" userId="3af124f9-b8e7-46e3-9422-21ae1d17ac0b" providerId="ADAL" clId="{BAD190CC-9BE2-4473-8A8F-572AAC8DC320}" dt="2021-01-16T08:29:01.043" v="3574" actId="478"/>
          <ac:spMkLst>
            <pc:docMk/>
            <pc:sldMk cId="3068602444" sldId="434"/>
            <ac:spMk id="10" creationId="{1BEDDA35-96D1-4579-A8FE-13272CD2A29B}"/>
          </ac:spMkLst>
        </pc:spChg>
        <pc:spChg chg="mod">
          <ac:chgData name="Siniša Vuksan" userId="3af124f9-b8e7-46e3-9422-21ae1d17ac0b" providerId="ADAL" clId="{BAD190CC-9BE2-4473-8A8F-572AAC8DC320}" dt="2021-01-16T08:28:45.851" v="3568" actId="20577"/>
          <ac:spMkLst>
            <pc:docMk/>
            <pc:sldMk cId="3068602444" sldId="434"/>
            <ac:spMk id="11" creationId="{1EB26D08-E75B-4500-9D34-D0AC258AE1F5}"/>
          </ac:spMkLst>
        </pc:spChg>
        <pc:spChg chg="mod">
          <ac:chgData name="Siniša Vuksan" userId="3af124f9-b8e7-46e3-9422-21ae1d17ac0b" providerId="ADAL" clId="{BAD190CC-9BE2-4473-8A8F-572AAC8DC320}" dt="2021-01-16T08:29:15.345" v="3587" actId="20577"/>
          <ac:spMkLst>
            <pc:docMk/>
            <pc:sldMk cId="3068602444" sldId="434"/>
            <ac:spMk id="12" creationId="{DDFE7585-4BBD-4C3A-A636-FEF8710B917D}"/>
          </ac:spMkLst>
        </pc:spChg>
        <pc:spChg chg="mod">
          <ac:chgData name="Siniša Vuksan" userId="3af124f9-b8e7-46e3-9422-21ae1d17ac0b" providerId="ADAL" clId="{BAD190CC-9BE2-4473-8A8F-572AAC8DC320}" dt="2021-01-16T08:28:21.044" v="3550" actId="20577"/>
          <ac:spMkLst>
            <pc:docMk/>
            <pc:sldMk cId="3068602444" sldId="434"/>
            <ac:spMk id="14" creationId="{4FA8F615-0000-43F3-97E6-A9AEF8F3E2A1}"/>
          </ac:spMkLst>
        </pc:spChg>
        <pc:spChg chg="del">
          <ac:chgData name="Siniša Vuksan" userId="3af124f9-b8e7-46e3-9422-21ae1d17ac0b" providerId="ADAL" clId="{BAD190CC-9BE2-4473-8A8F-572AAC8DC320}" dt="2021-01-16T08:28:49.402" v="3569" actId="478"/>
          <ac:spMkLst>
            <pc:docMk/>
            <pc:sldMk cId="3068602444" sldId="434"/>
            <ac:spMk id="15" creationId="{BE292E38-D59C-4B35-B2A7-37B237695DE5}"/>
          </ac:spMkLst>
        </pc:spChg>
        <pc:spChg chg="del">
          <ac:chgData name="Siniša Vuksan" userId="3af124f9-b8e7-46e3-9422-21ae1d17ac0b" providerId="ADAL" clId="{BAD190CC-9BE2-4473-8A8F-572AAC8DC320}" dt="2021-01-16T08:29:02.525" v="3575" actId="478"/>
          <ac:spMkLst>
            <pc:docMk/>
            <pc:sldMk cId="3068602444" sldId="434"/>
            <ac:spMk id="16" creationId="{BE1CC444-9E83-458B-A42D-A4793923542D}"/>
          </ac:spMkLst>
        </pc:spChg>
        <pc:spChg chg="mod">
          <ac:chgData name="Siniša Vuksan" userId="3af124f9-b8e7-46e3-9422-21ae1d17ac0b" providerId="ADAL" clId="{BAD190CC-9BE2-4473-8A8F-572AAC8DC320}" dt="2021-01-16T08:29:39.645" v="3628" actId="1037"/>
          <ac:spMkLst>
            <pc:docMk/>
            <pc:sldMk cId="3068602444" sldId="434"/>
            <ac:spMk id="17" creationId="{7520665A-2A84-4A03-AE41-7154CABF44D4}"/>
          </ac:spMkLst>
        </pc:spChg>
        <pc:picChg chg="mod">
          <ac:chgData name="Siniša Vuksan" userId="3af124f9-b8e7-46e3-9422-21ae1d17ac0b" providerId="ADAL" clId="{BAD190CC-9BE2-4473-8A8F-572AAC8DC320}" dt="2021-01-16T08:26:20.539" v="3484" actId="14826"/>
          <ac:picMkLst>
            <pc:docMk/>
            <pc:sldMk cId="3068602444" sldId="434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8:28:55.466" v="3572" actId="1076"/>
          <ac:picMkLst>
            <pc:docMk/>
            <pc:sldMk cId="3068602444" sldId="434"/>
            <ac:picMk id="3" creationId="{DCB64642-CE4F-4D9C-A92A-9A8EF9D7D4F4}"/>
          </ac:picMkLst>
        </pc:picChg>
      </pc:sldChg>
      <pc:sldChg chg="delSp modSp add delAnim">
        <pc:chgData name="Siniša Vuksan" userId="3af124f9-b8e7-46e3-9422-21ae1d17ac0b" providerId="ADAL" clId="{BAD190CC-9BE2-4473-8A8F-572AAC8DC320}" dt="2021-01-16T08:34:03.609" v="3810" actId="14100"/>
        <pc:sldMkLst>
          <pc:docMk/>
          <pc:sldMk cId="1048540433" sldId="435"/>
        </pc:sldMkLst>
        <pc:spChg chg="del">
          <ac:chgData name="Siniša Vuksan" userId="3af124f9-b8e7-46e3-9422-21ae1d17ac0b" providerId="ADAL" clId="{BAD190CC-9BE2-4473-8A8F-572AAC8DC320}" dt="2021-01-16T08:32:35.151" v="3636" actId="478"/>
          <ac:spMkLst>
            <pc:docMk/>
            <pc:sldMk cId="1048540433" sldId="435"/>
            <ac:spMk id="5" creationId="{C06F0F9B-BB42-45C7-B4C4-86DC43FC287A}"/>
          </ac:spMkLst>
        </pc:spChg>
        <pc:spChg chg="mod">
          <ac:chgData name="Siniša Vuksan" userId="3af124f9-b8e7-46e3-9422-21ae1d17ac0b" providerId="ADAL" clId="{BAD190CC-9BE2-4473-8A8F-572AAC8DC320}" dt="2021-01-16T08:34:03.609" v="3810" actId="14100"/>
          <ac:spMkLst>
            <pc:docMk/>
            <pc:sldMk cId="1048540433" sldId="435"/>
            <ac:spMk id="6" creationId="{D59C0E6F-A8FA-4180-809C-0B238788105A}"/>
          </ac:spMkLst>
        </pc:spChg>
        <pc:spChg chg="del">
          <ac:chgData name="Siniša Vuksan" userId="3af124f9-b8e7-46e3-9422-21ae1d17ac0b" providerId="ADAL" clId="{BAD190CC-9BE2-4473-8A8F-572AAC8DC320}" dt="2021-01-16T08:32:35.151" v="3636" actId="478"/>
          <ac:spMkLst>
            <pc:docMk/>
            <pc:sldMk cId="1048540433" sldId="435"/>
            <ac:spMk id="7" creationId="{EC0AA5F5-C914-4700-97EB-CCF67CADA385}"/>
          </ac:spMkLst>
        </pc:spChg>
        <pc:spChg chg="del">
          <ac:chgData name="Siniša Vuksan" userId="3af124f9-b8e7-46e3-9422-21ae1d17ac0b" providerId="ADAL" clId="{BAD190CC-9BE2-4473-8A8F-572AAC8DC320}" dt="2021-01-16T08:32:35.151" v="3636" actId="478"/>
          <ac:spMkLst>
            <pc:docMk/>
            <pc:sldMk cId="1048540433" sldId="435"/>
            <ac:spMk id="8" creationId="{F31F2A5C-2ED0-47E2-B1BE-CFE12365E2C0}"/>
          </ac:spMkLst>
        </pc:spChg>
        <pc:spChg chg="del">
          <ac:chgData name="Siniša Vuksan" userId="3af124f9-b8e7-46e3-9422-21ae1d17ac0b" providerId="ADAL" clId="{BAD190CC-9BE2-4473-8A8F-572AAC8DC320}" dt="2021-01-16T08:32:35.151" v="3636" actId="478"/>
          <ac:spMkLst>
            <pc:docMk/>
            <pc:sldMk cId="1048540433" sldId="435"/>
            <ac:spMk id="9" creationId="{901FAA4C-E1C0-409F-B686-7A2DF1D3EF9B}"/>
          </ac:spMkLst>
        </pc:spChg>
        <pc:spChg chg="del">
          <ac:chgData name="Siniša Vuksan" userId="3af124f9-b8e7-46e3-9422-21ae1d17ac0b" providerId="ADAL" clId="{BAD190CC-9BE2-4473-8A8F-572AAC8DC320}" dt="2021-01-16T08:32:35.151" v="3636" actId="478"/>
          <ac:spMkLst>
            <pc:docMk/>
            <pc:sldMk cId="1048540433" sldId="435"/>
            <ac:spMk id="10" creationId="{DE074F80-B87A-419C-9D7F-562DC755600C}"/>
          </ac:spMkLst>
        </pc:spChg>
        <pc:picChg chg="mod">
          <ac:chgData name="Siniša Vuksan" userId="3af124f9-b8e7-46e3-9422-21ae1d17ac0b" providerId="ADAL" clId="{BAD190CC-9BE2-4473-8A8F-572AAC8DC320}" dt="2021-01-16T08:26:46.358" v="3488" actId="14826"/>
          <ac:picMkLst>
            <pc:docMk/>
            <pc:sldMk cId="1048540433" sldId="435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8:32:43.882" v="3639" actId="14100"/>
          <ac:picMkLst>
            <pc:docMk/>
            <pc:sldMk cId="1048540433" sldId="435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24EEF98D-8F2F-46EF-9844-BF26412F2645}"/>
    <pc:docChg chg="custSel modSld">
      <pc:chgData name="Siniša ᵀᴴᴱ ᴼᴿᴵᴳᴵᴻᴬᴸ Wolfenstein" userId="215f646470bc261a" providerId="LiveId" clId="{24EEF98D-8F2F-46EF-9844-BF26412F2645}" dt="2021-01-16T08:56:07.337" v="0" actId="478"/>
      <pc:docMkLst>
        <pc:docMk/>
      </pc:docMkLst>
      <pc:sldChg chg="delSp delAnim">
        <pc:chgData name="Siniša ᵀᴴᴱ ᴼᴿᴵᴳᴵᴻᴬᴸ Wolfenstein" userId="215f646470bc261a" providerId="LiveId" clId="{24EEF98D-8F2F-46EF-9844-BF26412F2645}" dt="2021-01-16T08:56:07.337" v="0" actId="478"/>
        <pc:sldMkLst>
          <pc:docMk/>
          <pc:sldMk cId="1673753681" sldId="431"/>
        </pc:sldMkLst>
        <pc:picChg chg="del">
          <ac:chgData name="Siniša ᵀᴴᴱ ᴼᴿᴵᴳᴵᴻᴬᴸ Wolfenstein" userId="215f646470bc261a" providerId="LiveId" clId="{24EEF98D-8F2F-46EF-9844-BF26412F2645}" dt="2021-01-16T08:56:07.337" v="0" actId="478"/>
          <ac:picMkLst>
            <pc:docMk/>
            <pc:sldMk cId="1673753681" sldId="431"/>
            <ac:picMk id="6" creationId="{39B4F407-0344-43D7-BBC7-BA0CA17106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hyperlink" Target="https://www.e-sfera.hr/dodatni-digitalni-sadrzaji/5f0139a0-2910-4a8f-be1a-b312679d64c8/assets/audio/18__unit_04_lesson_2_-_two_friends_talking_1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f0139a0-2910-4a8f-be1a-b312679d64c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51e2yhoj20" TargetMode="External"/><Relationship Id="rId4" Type="http://schemas.openxmlformats.org/officeDocument/2006/relationships/hyperlink" Target="https://view.genial.ly/5c6a77945d0e4e575e09e8c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Every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man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is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artist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Almost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Unknown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" y="5588"/>
            <a:ext cx="5112511" cy="684339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6" y="1747938"/>
            <a:ext cx="10898582" cy="10441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C896F76-5FB0-439D-970F-E5A79CCA4FC2}"/>
              </a:ext>
            </a:extLst>
          </p:cNvPr>
          <p:cNvSpPr txBox="1">
            <a:spLocks/>
          </p:cNvSpPr>
          <p:nvPr/>
        </p:nvSpPr>
        <p:spPr>
          <a:xfrm>
            <a:off x="5128831" y="3162862"/>
            <a:ext cx="7052291" cy="254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Vivian Maier </a:t>
            </a:r>
            <a:r>
              <a:rPr lang="en-US" sz="2400" b="1" i="1" u="sng" dirty="0">
                <a:solidFill>
                  <a:srgbClr val="FF0000"/>
                </a:solidFill>
              </a:rPr>
              <a:t>took</a:t>
            </a:r>
            <a:r>
              <a:rPr lang="en-US" sz="2400" i="1" dirty="0">
                <a:solidFill>
                  <a:srgbClr val="FF0000"/>
                </a:solidFill>
              </a:rPr>
              <a:t> care of three boys.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Alan Rickman </a:t>
            </a:r>
            <a:r>
              <a:rPr lang="en-US" sz="2400" b="1" i="1" u="sng" dirty="0">
                <a:solidFill>
                  <a:srgbClr val="FF0000"/>
                </a:solidFill>
              </a:rPr>
              <a:t>won</a:t>
            </a:r>
            <a:r>
              <a:rPr lang="en-US" sz="2400" i="1" dirty="0">
                <a:solidFill>
                  <a:srgbClr val="FF0000"/>
                </a:solidFill>
              </a:rPr>
              <a:t> many awards for his work.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Vivian Maier never </a:t>
            </a:r>
            <a:r>
              <a:rPr lang="en-US" sz="2400" b="1" i="1" u="sng" dirty="0">
                <a:solidFill>
                  <a:srgbClr val="FF0000"/>
                </a:solidFill>
              </a:rPr>
              <a:t>knew</a:t>
            </a:r>
            <a:r>
              <a:rPr lang="en-US" sz="2400" i="1" dirty="0">
                <a:solidFill>
                  <a:srgbClr val="FF0000"/>
                </a:solidFill>
              </a:rPr>
              <a:t> she became famous.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Wherever she </a:t>
            </a:r>
            <a:r>
              <a:rPr lang="en-US" sz="2400" b="1" i="1" u="sng" dirty="0">
                <a:solidFill>
                  <a:srgbClr val="FF0000"/>
                </a:solidFill>
              </a:rPr>
              <a:t>went</a:t>
            </a:r>
            <a:r>
              <a:rPr lang="en-US" sz="2400" i="1" dirty="0">
                <a:solidFill>
                  <a:srgbClr val="FF0000"/>
                </a:solidFill>
              </a:rPr>
              <a:t>, Vivian carried a camera around her neck.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Vivian </a:t>
            </a:r>
            <a:r>
              <a:rPr lang="en-US" sz="2400" b="1" i="1" u="sng" dirty="0">
                <a:solidFill>
                  <a:srgbClr val="FF0000"/>
                </a:solidFill>
              </a:rPr>
              <a:t>became</a:t>
            </a:r>
            <a:r>
              <a:rPr lang="en-US" sz="2400" i="1" dirty="0">
                <a:solidFill>
                  <a:srgbClr val="FF0000"/>
                </a:solidFill>
              </a:rPr>
              <a:t> famous after 2010.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" y="6333"/>
            <a:ext cx="5105534" cy="684190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6070251" y="150131"/>
            <a:ext cx="5656524" cy="3113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to two friends talking about last evening.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hr-HR" sz="2000" i="1" dirty="0">
                <a:hlinkClick r:id="rId5"/>
              </a:rPr>
              <a:t>https://www.e-sfera.hr/dodatni-digitalni-sadrzaji/5f0139a0-2910-4a8f-be1a-b312679d64c8/assets/audio/18__unit_04_lesson_2_-_two_friends_talking_1.mp3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2" y="108490"/>
            <a:ext cx="5695928" cy="29799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Rezervirano mjesto sadržaja 2">
            <a:extLst>
              <a:ext uri="{FF2B5EF4-FFF2-40B4-BE49-F238E27FC236}">
                <a16:creationId xmlns:a16="http://schemas.microsoft.com/office/drawing/2014/main" id="{6379FB11-751F-4F63-BA84-7FBD728A706B}"/>
              </a:ext>
            </a:extLst>
          </p:cNvPr>
          <p:cNvSpPr txBox="1">
            <a:spLocks/>
          </p:cNvSpPr>
          <p:nvPr/>
        </p:nvSpPr>
        <p:spPr>
          <a:xfrm>
            <a:off x="1221587" y="2573440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John</a:t>
            </a:r>
          </a:p>
        </p:txBody>
      </p:sp>
      <p:pic>
        <p:nvPicPr>
          <p:cNvPr id="3" name="06_14_Almost_Unknown">
            <a:hlinkClick r:id="" action="ppaction://media"/>
            <a:extLst>
              <a:ext uri="{FF2B5EF4-FFF2-40B4-BE49-F238E27FC236}">
                <a16:creationId xmlns:a16="http://schemas.microsoft.com/office/drawing/2014/main" id="{5420C3F5-2435-4105-A90E-DF823F783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6095" y="1822266"/>
            <a:ext cx="609600" cy="6096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CD8A46BA-76FB-447C-83B8-290F042169F2}"/>
              </a:ext>
            </a:extLst>
          </p:cNvPr>
          <p:cNvSpPr txBox="1">
            <a:spLocks/>
          </p:cNvSpPr>
          <p:nvPr/>
        </p:nvSpPr>
        <p:spPr>
          <a:xfrm>
            <a:off x="3886922" y="2573439"/>
            <a:ext cx="133236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Mia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E4B805E-9DE4-4BC4-862A-6E0CB6367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80" y="3326472"/>
            <a:ext cx="5695200" cy="342273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3D23385-552E-4434-8C62-6A178CADF69C}"/>
              </a:ext>
            </a:extLst>
          </p:cNvPr>
          <p:cNvSpPr txBox="1">
            <a:spLocks/>
          </p:cNvSpPr>
          <p:nvPr/>
        </p:nvSpPr>
        <p:spPr>
          <a:xfrm>
            <a:off x="6070251" y="3480981"/>
            <a:ext cx="5656524" cy="3113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Listen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gaps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box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i="1" dirty="0">
                <a:hlinkClick r:id="rId5"/>
              </a:rPr>
              <a:t>https://www.e-sfera.hr/dodatni-digitalni-sadrzaji/5f0139a0-2910-4a8f-be1a-b312679d64c8/assets/audio/18__unit_04_lesson_2_-_two_friends_talking_1.mp3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AB6A5C7-0BD9-46F0-8A86-8BABE782DCFF}"/>
              </a:ext>
            </a:extLst>
          </p:cNvPr>
          <p:cNvSpPr txBox="1">
            <a:spLocks/>
          </p:cNvSpPr>
          <p:nvPr/>
        </p:nvSpPr>
        <p:spPr>
          <a:xfrm>
            <a:off x="810315" y="4573052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57F85D5-3327-4DEE-8B17-56D285F5427B}"/>
              </a:ext>
            </a:extLst>
          </p:cNvPr>
          <p:cNvSpPr txBox="1">
            <a:spLocks/>
          </p:cNvSpPr>
          <p:nvPr/>
        </p:nvSpPr>
        <p:spPr>
          <a:xfrm>
            <a:off x="1475939" y="5000258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like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D95D0F3-8505-4744-81EC-485E22B6129D}"/>
              </a:ext>
            </a:extLst>
          </p:cNvPr>
          <p:cNvSpPr txBox="1">
            <a:spLocks/>
          </p:cNvSpPr>
          <p:nvPr/>
        </p:nvSpPr>
        <p:spPr>
          <a:xfrm>
            <a:off x="810315" y="5427464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6C94B22-632B-4FEC-95AD-0C065899889B}"/>
              </a:ext>
            </a:extLst>
          </p:cNvPr>
          <p:cNvSpPr txBox="1">
            <a:spLocks/>
          </p:cNvSpPr>
          <p:nvPr/>
        </p:nvSpPr>
        <p:spPr>
          <a:xfrm>
            <a:off x="1152484" y="5829618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made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B048F86-6D87-410A-9BEB-7DB0FE2FEF93}"/>
              </a:ext>
            </a:extLst>
          </p:cNvPr>
          <p:cNvSpPr txBox="1">
            <a:spLocks/>
          </p:cNvSpPr>
          <p:nvPr/>
        </p:nvSpPr>
        <p:spPr>
          <a:xfrm>
            <a:off x="659496" y="6244298"/>
            <a:ext cx="119593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thought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52" grpId="0" build="p"/>
      <p:bldP spid="7" grpId="0" build="p"/>
      <p:bldP spid="9" grpId="0"/>
      <p:bldP spid="11" grpId="0" build="p"/>
      <p:bldP spid="12" grpId="0" build="p"/>
      <p:bldP spid="13" grpId="0" build="p"/>
      <p:bldP spid="14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3"/>
            <a:ext cx="5132629" cy="687821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27" y="544164"/>
            <a:ext cx="4343303" cy="29799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E4B805E-9DE4-4BC4-862A-6E0CB6367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18" y="4327458"/>
            <a:ext cx="4345200" cy="198637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3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809"/>
            <a:ext cx="5113350" cy="684420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6198404" y="166408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Worbook</a:t>
            </a:r>
            <a:r>
              <a:rPr lang="hr-HR" sz="2100" dirty="0">
                <a:ea typeface="Cambria" panose="02040503050406030204" pitchFamily="18" charset="0"/>
              </a:rPr>
              <a:t>, p. 44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08" y="1075779"/>
            <a:ext cx="8803764" cy="534236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FA8F615-0000-43F3-97E6-A9AEF8F3E2A1}"/>
              </a:ext>
            </a:extLst>
          </p:cNvPr>
          <p:cNvSpPr txBox="1">
            <a:spLocks/>
          </p:cNvSpPr>
          <p:nvPr/>
        </p:nvSpPr>
        <p:spPr>
          <a:xfrm>
            <a:off x="4000922" y="2907874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your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mum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know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about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test?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BC6CE92-B5A7-44E3-B798-61C45B5F71AF}"/>
              </a:ext>
            </a:extLst>
          </p:cNvPr>
          <p:cNvSpPr txBox="1">
            <a:spLocks/>
          </p:cNvSpPr>
          <p:nvPr/>
        </p:nvSpPr>
        <p:spPr>
          <a:xfrm>
            <a:off x="4000922" y="3940547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Lisa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her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dress</a:t>
            </a:r>
            <a:r>
              <a:rPr lang="hr-HR" sz="22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4B46FC8-E46D-49CF-BE12-57CD4FCC4F41}"/>
              </a:ext>
            </a:extLst>
          </p:cNvPr>
          <p:cNvSpPr txBox="1">
            <a:spLocks/>
          </p:cNvSpPr>
          <p:nvPr/>
        </p:nvSpPr>
        <p:spPr>
          <a:xfrm>
            <a:off x="4000921" y="4948168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your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team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win</a:t>
            </a:r>
            <a:r>
              <a:rPr lang="hr-HR" sz="22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C129E99-E81B-4A82-A5BB-A1030482C9C5}"/>
              </a:ext>
            </a:extLst>
          </p:cNvPr>
          <p:cNvSpPr txBox="1">
            <a:spLocks/>
          </p:cNvSpPr>
          <p:nvPr/>
        </p:nvSpPr>
        <p:spPr>
          <a:xfrm>
            <a:off x="4000920" y="5953205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you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find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right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address</a:t>
            </a:r>
            <a:r>
              <a:rPr lang="hr-HR" sz="2200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30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  <p:bldP spid="8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" y="-6086"/>
            <a:ext cx="512365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8" y="1328499"/>
            <a:ext cx="11651685" cy="418882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C06F0F9B-BB42-45C7-B4C4-86DC43FC287A}"/>
              </a:ext>
            </a:extLst>
          </p:cNvPr>
          <p:cNvSpPr txBox="1">
            <a:spLocks/>
          </p:cNvSpPr>
          <p:nvPr/>
        </p:nvSpPr>
        <p:spPr>
          <a:xfrm>
            <a:off x="4439333" y="2682405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They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through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woods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C0AA5F5-C914-4700-97EB-CCF67CADA385}"/>
              </a:ext>
            </a:extLst>
          </p:cNvPr>
          <p:cNvSpPr txBox="1">
            <a:spLocks/>
          </p:cNvSpPr>
          <p:nvPr/>
        </p:nvSpPr>
        <p:spPr>
          <a:xfrm>
            <a:off x="3900714" y="3264833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Vivian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sing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in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movies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31F2A5C-2ED0-47E2-B1BE-CFE12365E2C0}"/>
              </a:ext>
            </a:extLst>
          </p:cNvPr>
          <p:cNvSpPr txBox="1">
            <a:spLocks/>
          </p:cNvSpPr>
          <p:nvPr/>
        </p:nvSpPr>
        <p:spPr>
          <a:xfrm>
            <a:off x="3186730" y="3842346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Alan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take </a:t>
            </a:r>
            <a:r>
              <a:rPr lang="hr-HR" sz="2200" i="1" dirty="0" err="1">
                <a:solidFill>
                  <a:srgbClr val="FF0000"/>
                </a:solidFill>
              </a:rPr>
              <a:t>pictures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01FAA4C-E1C0-409F-B686-7A2DF1D3EF9B}"/>
              </a:ext>
            </a:extLst>
          </p:cNvPr>
          <p:cNvSpPr txBox="1">
            <a:spLocks/>
          </p:cNvSpPr>
          <p:nvPr/>
        </p:nvSpPr>
        <p:spPr>
          <a:xfrm>
            <a:off x="4025975" y="4419859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My </a:t>
            </a:r>
            <a:r>
              <a:rPr lang="hr-HR" sz="2200" i="1" dirty="0" err="1">
                <a:solidFill>
                  <a:srgbClr val="FF0000"/>
                </a:solidFill>
              </a:rPr>
              <a:t>boyfriend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make a cake.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E074F80-B87A-419C-9D7F-562DC755600C}"/>
              </a:ext>
            </a:extLst>
          </p:cNvPr>
          <p:cNvSpPr txBox="1">
            <a:spLocks/>
          </p:cNvSpPr>
          <p:nvPr/>
        </p:nvSpPr>
        <p:spPr>
          <a:xfrm>
            <a:off x="4314073" y="4984427"/>
            <a:ext cx="668377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I </a:t>
            </a: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do </a:t>
            </a:r>
            <a:r>
              <a:rPr lang="hr-HR" sz="2200" i="1" dirty="0" err="1">
                <a:solidFill>
                  <a:srgbClr val="FF0000"/>
                </a:solidFill>
              </a:rPr>
              <a:t>my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homework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yesterday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8670"/>
            <a:ext cx="5113350" cy="68284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8" y="1983296"/>
            <a:ext cx="11749480" cy="361610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FA8F615-0000-43F3-97E6-A9AEF8F3E2A1}"/>
              </a:ext>
            </a:extLst>
          </p:cNvPr>
          <p:cNvSpPr txBox="1">
            <a:spLocks/>
          </p:cNvSpPr>
          <p:nvPr/>
        </p:nvSpPr>
        <p:spPr>
          <a:xfrm>
            <a:off x="1450371" y="3165393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7D0EE8F-5A2E-4035-A628-9DE0FF995915}"/>
              </a:ext>
            </a:extLst>
          </p:cNvPr>
          <p:cNvSpPr txBox="1">
            <a:spLocks/>
          </p:cNvSpPr>
          <p:nvPr/>
        </p:nvSpPr>
        <p:spPr>
          <a:xfrm>
            <a:off x="4632985" y="362361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EB26D08-E75B-4500-9D34-D0AC258AE1F5}"/>
              </a:ext>
            </a:extLst>
          </p:cNvPr>
          <p:cNvSpPr txBox="1">
            <a:spLocks/>
          </p:cNvSpPr>
          <p:nvPr/>
        </p:nvSpPr>
        <p:spPr>
          <a:xfrm>
            <a:off x="3871127" y="406796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DFE7585-4BBD-4C3A-A636-FEF8710B917D}"/>
              </a:ext>
            </a:extLst>
          </p:cNvPr>
          <p:cNvSpPr txBox="1">
            <a:spLocks/>
          </p:cNvSpPr>
          <p:nvPr/>
        </p:nvSpPr>
        <p:spPr>
          <a:xfrm>
            <a:off x="4068724" y="4545359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7520665A-2A84-4A03-AE41-7154CABF44D4}"/>
              </a:ext>
            </a:extLst>
          </p:cNvPr>
          <p:cNvSpPr txBox="1">
            <a:spLocks/>
          </p:cNvSpPr>
          <p:nvPr/>
        </p:nvSpPr>
        <p:spPr>
          <a:xfrm>
            <a:off x="1338876" y="4992570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</a:t>
            </a:r>
            <a:r>
              <a:rPr lang="hr-HR" sz="2200" i="1" dirty="0">
                <a:solidFill>
                  <a:srgbClr val="FF0000"/>
                </a:solidFill>
              </a:rPr>
              <a:t>/</a:t>
            </a:r>
            <a:r>
              <a:rPr lang="hr-HR" sz="2200" i="1" dirty="0" err="1">
                <a:solidFill>
                  <a:srgbClr val="FF0000"/>
                </a:solidFill>
              </a:rPr>
              <a:t>couldn’t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build="p"/>
      <p:bldP spid="11" grpId="0" build="p"/>
      <p:bldP spid="12" grpId="0" build="p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" y="21"/>
            <a:ext cx="5123652" cy="684578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7" y="163578"/>
            <a:ext cx="8492903" cy="65754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5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https://www.e-sfera.hr/dodatni-digitalni-sadrzaji/5f0139a0-2910-4a8f-be1a-b312679d64c8/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A Top-Secret Artist: Banksy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" y="6333"/>
            <a:ext cx="5115366" cy="684190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134275" y="219995"/>
            <a:ext cx="7046847" cy="405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</a:t>
            </a:r>
            <a:r>
              <a:rPr lang="hr-HR" sz="2000" b="1" dirty="0"/>
              <a:t> </a:t>
            </a:r>
            <a:r>
              <a:rPr lang="en-US" sz="2000" b="1" dirty="0"/>
              <a:t>many famous artists can you name?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Do you</a:t>
            </a:r>
            <a:r>
              <a:rPr lang="hr-HR" sz="2000" b="1" dirty="0"/>
              <a:t> </a:t>
            </a:r>
            <a:r>
              <a:rPr lang="en-US" sz="2000" b="1" dirty="0"/>
              <a:t>know more musicians or actors / painters or</a:t>
            </a:r>
            <a:r>
              <a:rPr lang="hr-HR" sz="2000" b="1" dirty="0"/>
              <a:t> </a:t>
            </a:r>
            <a:r>
              <a:rPr lang="en-US" sz="2000" b="1" dirty="0"/>
              <a:t>sculptors / dancers or composers?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How much</a:t>
            </a:r>
            <a:r>
              <a:rPr lang="hr-HR" sz="2000" b="1" dirty="0"/>
              <a:t> </a:t>
            </a:r>
            <a:r>
              <a:rPr lang="en-US" sz="2000" b="1" dirty="0"/>
              <a:t>do you know about your </a:t>
            </a:r>
            <a:r>
              <a:rPr lang="en-US" sz="2000" b="1" dirty="0" err="1"/>
              <a:t>favourite</a:t>
            </a:r>
            <a:r>
              <a:rPr lang="en-US" sz="2000" b="1" dirty="0"/>
              <a:t> artist?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209905" y="2879192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texts and find out.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What are the people’s names?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did they do? 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Who was more famous?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59" y="910572"/>
            <a:ext cx="9504505" cy="50334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" y="6333"/>
            <a:ext cx="5122280" cy="684190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33716" y="900624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 </a:t>
            </a:r>
            <a:r>
              <a:rPr lang="hr-HR" sz="2000" b="1" dirty="0" err="1"/>
              <a:t>once</a:t>
            </a:r>
            <a:r>
              <a:rPr lang="hr-HR" sz="2000" b="1" dirty="0"/>
              <a:t>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table</a:t>
            </a:r>
            <a:r>
              <a:rPr lang="en-US" sz="2000" b="1" dirty="0"/>
              <a:t>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44" y="1937289"/>
            <a:ext cx="9889966" cy="29799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Rezervirano mjesto sadržaja 2">
            <a:extLst>
              <a:ext uri="{FF2B5EF4-FFF2-40B4-BE49-F238E27FC236}">
                <a16:creationId xmlns:a16="http://schemas.microsoft.com/office/drawing/2014/main" id="{6379FB11-751F-4F63-BA84-7FBD728A706B}"/>
              </a:ext>
            </a:extLst>
          </p:cNvPr>
          <p:cNvSpPr txBox="1">
            <a:spLocks/>
          </p:cNvSpPr>
          <p:nvPr/>
        </p:nvSpPr>
        <p:spPr>
          <a:xfrm>
            <a:off x="5722018" y="2458352"/>
            <a:ext cx="4292896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nanny</a:t>
            </a:r>
            <a:r>
              <a:rPr lang="hr-HR" sz="2200" i="1" dirty="0">
                <a:solidFill>
                  <a:srgbClr val="FF0000"/>
                </a:solidFill>
              </a:rPr>
              <a:t> / </a:t>
            </a:r>
            <a:r>
              <a:rPr lang="hr-HR" sz="2200" i="1" dirty="0" err="1">
                <a:solidFill>
                  <a:srgbClr val="FF0000"/>
                </a:solidFill>
              </a:rPr>
              <a:t>photographer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-6086"/>
            <a:ext cx="5113350" cy="68580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345208" y="331999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43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2459298"/>
            <a:ext cx="10912784" cy="33124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1051E621-E053-47F7-8F25-E71BCCC654E9}"/>
              </a:ext>
            </a:extLst>
          </p:cNvPr>
          <p:cNvSpPr txBox="1">
            <a:spLocks/>
          </p:cNvSpPr>
          <p:nvPr/>
        </p:nvSpPr>
        <p:spPr>
          <a:xfrm>
            <a:off x="5243514" y="470087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6D771C3-6F7A-4B71-A5E9-F357AA3E11BE}"/>
              </a:ext>
            </a:extLst>
          </p:cNvPr>
          <p:cNvSpPr txBox="1">
            <a:spLocks/>
          </p:cNvSpPr>
          <p:nvPr/>
        </p:nvSpPr>
        <p:spPr>
          <a:xfrm>
            <a:off x="5243511" y="4270252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C18134F3-2AA4-46A8-B1B6-B0DA3AC9A171}"/>
              </a:ext>
            </a:extLst>
          </p:cNvPr>
          <p:cNvSpPr txBox="1">
            <a:spLocks/>
          </p:cNvSpPr>
          <p:nvPr/>
        </p:nvSpPr>
        <p:spPr>
          <a:xfrm>
            <a:off x="5243510" y="3867352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23ED0254-053D-4577-92C4-FEDD0194B803}"/>
              </a:ext>
            </a:extLst>
          </p:cNvPr>
          <p:cNvSpPr txBox="1">
            <a:spLocks/>
          </p:cNvSpPr>
          <p:nvPr/>
        </p:nvSpPr>
        <p:spPr>
          <a:xfrm>
            <a:off x="5243510" y="344412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E756A14C-DA7A-4B19-A988-DF8B3E3431C4}"/>
              </a:ext>
            </a:extLst>
          </p:cNvPr>
          <p:cNvSpPr txBox="1">
            <a:spLocks/>
          </p:cNvSpPr>
          <p:nvPr/>
        </p:nvSpPr>
        <p:spPr>
          <a:xfrm>
            <a:off x="5243510" y="303407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build="p"/>
      <p:bldP spid="20" grpId="0" build="p"/>
      <p:bldP spid="31" grpId="0" build="p"/>
      <p:bldP spid="33" grpId="0" build="p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" y="5588"/>
            <a:ext cx="5123396" cy="684339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1" y="1418287"/>
            <a:ext cx="6477733" cy="33291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C896F76-5FB0-439D-970F-E5A79CCA4FC2}"/>
              </a:ext>
            </a:extLst>
          </p:cNvPr>
          <p:cNvSpPr txBox="1">
            <a:spLocks/>
          </p:cNvSpPr>
          <p:nvPr/>
        </p:nvSpPr>
        <p:spPr>
          <a:xfrm>
            <a:off x="5962705" y="2328532"/>
            <a:ext cx="2499360" cy="2381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000" i="1" dirty="0">
                <a:solidFill>
                  <a:srgbClr val="FF0000"/>
                </a:solidFill>
              </a:rPr>
              <a:t>Alan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000" i="1" dirty="0" err="1">
                <a:solidFill>
                  <a:srgbClr val="FF0000"/>
                </a:solidFill>
              </a:rPr>
              <a:t>Vivian</a:t>
            </a:r>
            <a:endParaRPr lang="hr-HR" sz="30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000" i="1" dirty="0">
                <a:solidFill>
                  <a:srgbClr val="FF0000"/>
                </a:solidFill>
              </a:rPr>
              <a:t>Alan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000" i="1" dirty="0">
                <a:solidFill>
                  <a:srgbClr val="FF0000"/>
                </a:solidFill>
              </a:rPr>
              <a:t>Alan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000" i="1" dirty="0" err="1">
                <a:solidFill>
                  <a:srgbClr val="FF0000"/>
                </a:solidFill>
              </a:rPr>
              <a:t>Vivian</a:t>
            </a:r>
            <a:endParaRPr lang="hr-HR" sz="3000" i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AAF8D2-F2AA-46C7-A945-09603BAC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94" y="658000"/>
            <a:ext cx="3076575" cy="57721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0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-6086"/>
            <a:ext cx="5113350" cy="68580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Wokbook</a:t>
            </a:r>
            <a:r>
              <a:rPr lang="hr-HR" sz="2100" dirty="0">
                <a:ea typeface="Cambria" panose="02040503050406030204" pitchFamily="18" charset="0"/>
              </a:rPr>
              <a:t>, p. 43</a:t>
            </a:r>
            <a:endParaRPr lang="hr-HR" sz="2100" b="1" dirty="0"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8" y="1581911"/>
            <a:ext cx="9880257" cy="49230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1051E621-E053-47F7-8F25-E71BCCC654E9}"/>
              </a:ext>
            </a:extLst>
          </p:cNvPr>
          <p:cNvSpPr txBox="1">
            <a:spLocks/>
          </p:cNvSpPr>
          <p:nvPr/>
        </p:nvSpPr>
        <p:spPr>
          <a:xfrm>
            <a:off x="9265971" y="3352313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6D771C3-6F7A-4B71-A5E9-F357AA3E11BE}"/>
              </a:ext>
            </a:extLst>
          </p:cNvPr>
          <p:cNvSpPr txBox="1">
            <a:spLocks/>
          </p:cNvSpPr>
          <p:nvPr/>
        </p:nvSpPr>
        <p:spPr>
          <a:xfrm>
            <a:off x="4743298" y="379688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C18134F3-2AA4-46A8-B1B6-B0DA3AC9A171}"/>
              </a:ext>
            </a:extLst>
          </p:cNvPr>
          <p:cNvSpPr txBox="1">
            <a:spLocks/>
          </p:cNvSpPr>
          <p:nvPr/>
        </p:nvSpPr>
        <p:spPr>
          <a:xfrm>
            <a:off x="4737003" y="4254496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23ED0254-053D-4577-92C4-FEDD0194B803}"/>
              </a:ext>
            </a:extLst>
          </p:cNvPr>
          <p:cNvSpPr txBox="1">
            <a:spLocks/>
          </p:cNvSpPr>
          <p:nvPr/>
        </p:nvSpPr>
        <p:spPr>
          <a:xfrm>
            <a:off x="9168907" y="464667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E756A14C-DA7A-4B19-A988-DF8B3E3431C4}"/>
              </a:ext>
            </a:extLst>
          </p:cNvPr>
          <p:cNvSpPr txBox="1">
            <a:spLocks/>
          </p:cNvSpPr>
          <p:nvPr/>
        </p:nvSpPr>
        <p:spPr>
          <a:xfrm>
            <a:off x="4632985" y="5100633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6E60307-6704-4FB9-9897-19AA54A5A310}"/>
              </a:ext>
            </a:extLst>
          </p:cNvPr>
          <p:cNvSpPr txBox="1">
            <a:spLocks/>
          </p:cNvSpPr>
          <p:nvPr/>
        </p:nvSpPr>
        <p:spPr>
          <a:xfrm>
            <a:off x="9168907" y="553415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FA7C14F-1AFD-4BCA-AAD9-7E9461A618CD}"/>
              </a:ext>
            </a:extLst>
          </p:cNvPr>
          <p:cNvSpPr txBox="1">
            <a:spLocks/>
          </p:cNvSpPr>
          <p:nvPr/>
        </p:nvSpPr>
        <p:spPr>
          <a:xfrm>
            <a:off x="4632984" y="594940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make</a:t>
            </a:r>
          </a:p>
        </p:txBody>
      </p:sp>
    </p:spTree>
    <p:extLst>
      <p:ext uri="{BB962C8B-B14F-4D97-AF65-F5344CB8AC3E}">
        <p14:creationId xmlns:p14="http://schemas.microsoft.com/office/powerpoint/2010/main" val="28205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build="p"/>
      <p:bldP spid="20" grpId="0" build="p"/>
      <p:bldP spid="31" grpId="0" build="p"/>
      <p:bldP spid="33" grpId="0" build="p"/>
      <p:bldP spid="35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" y="5588"/>
            <a:ext cx="5123396" cy="684339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796561" y="1094643"/>
            <a:ext cx="6019801" cy="2381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343131"/>
            <a:ext cx="5473454" cy="332911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C896F76-5FB0-439D-970F-E5A79CCA4FC2}"/>
              </a:ext>
            </a:extLst>
          </p:cNvPr>
          <p:cNvSpPr txBox="1">
            <a:spLocks/>
          </p:cNvSpPr>
          <p:nvPr/>
        </p:nvSpPr>
        <p:spPr>
          <a:xfrm>
            <a:off x="5905617" y="1404337"/>
            <a:ext cx="6384562" cy="320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1 No, he didn't. He was married, but he never had any children.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2 No, they didn't. Nobody knew that she was an artist.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3 Yes, he did. Other actors loved him very much.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4 No, he didn't. He won many awards, but he didn't win an Oscar. 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5 No, she didn't. She died in 2009.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9D74FED-F174-4F65-9A37-742B8FC27EA8}"/>
              </a:ext>
            </a:extLst>
          </p:cNvPr>
          <p:cNvSpPr txBox="1">
            <a:spLocks/>
          </p:cNvSpPr>
          <p:nvPr/>
        </p:nvSpPr>
        <p:spPr>
          <a:xfrm>
            <a:off x="5134274" y="5681918"/>
            <a:ext cx="6775227" cy="526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Complete</a:t>
            </a:r>
            <a:r>
              <a:rPr lang="hr-HR" sz="2000" i="1" dirty="0"/>
              <a:t> </a:t>
            </a:r>
            <a:r>
              <a:rPr lang="hr-HR" sz="2000" i="1" dirty="0" err="1"/>
              <a:t>the</a:t>
            </a:r>
            <a:r>
              <a:rPr lang="hr-HR" sz="2000" i="1" dirty="0"/>
              <a:t> </a:t>
            </a:r>
            <a:r>
              <a:rPr lang="hr-HR" sz="2000" i="1" dirty="0" err="1"/>
              <a:t>text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2000" dirty="0">
                <a:hlinkClick r:id="rId5"/>
              </a:rPr>
              <a:t>https://learningapps.org/watch?v=p51e2yhoj20</a:t>
            </a:r>
            <a:endParaRPr lang="hr-HR" sz="2000" dirty="0"/>
          </a:p>
          <a:p>
            <a:pPr marL="0" indent="0">
              <a:buNone/>
            </a:pP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1478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-6086"/>
            <a:ext cx="5113350" cy="685800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Worbook</a:t>
            </a:r>
            <a:r>
              <a:rPr lang="hr-HR" sz="2100" dirty="0">
                <a:ea typeface="Cambria" panose="02040503050406030204" pitchFamily="18" charset="0"/>
              </a:rPr>
              <a:t>, p. 43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8" y="1867632"/>
            <a:ext cx="9880257" cy="43515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E3F12551-EFD1-499B-AF63-AAA09762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14" y="2366620"/>
            <a:ext cx="968364" cy="6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FA8F615-0000-43F3-97E6-A9AEF8F3E2A1}"/>
              </a:ext>
            </a:extLst>
          </p:cNvPr>
          <p:cNvSpPr txBox="1">
            <a:spLocks/>
          </p:cNvSpPr>
          <p:nvPr/>
        </p:nvSpPr>
        <p:spPr>
          <a:xfrm>
            <a:off x="4990478" y="4487577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found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9" y="1954"/>
            <a:ext cx="5113350" cy="684191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1851652"/>
            <a:ext cx="9880257" cy="33643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FA8F615-0000-43F3-97E6-A9AEF8F3E2A1}"/>
              </a:ext>
            </a:extLst>
          </p:cNvPr>
          <p:cNvSpPr txBox="1">
            <a:spLocks/>
          </p:cNvSpPr>
          <p:nvPr/>
        </p:nvSpPr>
        <p:spPr>
          <a:xfrm>
            <a:off x="5667025" y="3276309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said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67387BB-6208-48A8-80D0-939B4F7D87CB}"/>
              </a:ext>
            </a:extLst>
          </p:cNvPr>
          <p:cNvSpPr txBox="1">
            <a:spLocks/>
          </p:cNvSpPr>
          <p:nvPr/>
        </p:nvSpPr>
        <p:spPr>
          <a:xfrm>
            <a:off x="9021380" y="327630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took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7D0EE8F-5A2E-4035-A628-9DE0FF995915}"/>
              </a:ext>
            </a:extLst>
          </p:cNvPr>
          <p:cNvSpPr txBox="1">
            <a:spLocks/>
          </p:cNvSpPr>
          <p:nvPr/>
        </p:nvSpPr>
        <p:spPr>
          <a:xfrm>
            <a:off x="3775684" y="364244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opened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BEDDA35-96D1-4579-A8FE-13272CD2A29B}"/>
              </a:ext>
            </a:extLst>
          </p:cNvPr>
          <p:cNvSpPr txBox="1">
            <a:spLocks/>
          </p:cNvSpPr>
          <p:nvPr/>
        </p:nvSpPr>
        <p:spPr>
          <a:xfrm>
            <a:off x="8460707" y="364244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EB26D08-E75B-4500-9D34-D0AC258AE1F5}"/>
              </a:ext>
            </a:extLst>
          </p:cNvPr>
          <p:cNvSpPr txBox="1">
            <a:spLocks/>
          </p:cNvSpPr>
          <p:nvPr/>
        </p:nvSpPr>
        <p:spPr>
          <a:xfrm>
            <a:off x="2913386" y="395507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made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DDFE7585-4BBD-4C3A-A636-FEF8710B917D}"/>
              </a:ext>
            </a:extLst>
          </p:cNvPr>
          <p:cNvSpPr txBox="1">
            <a:spLocks/>
          </p:cNvSpPr>
          <p:nvPr/>
        </p:nvSpPr>
        <p:spPr>
          <a:xfrm>
            <a:off x="6172912" y="395507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became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E292E38-D59C-4B35-B2A7-37B237695DE5}"/>
              </a:ext>
            </a:extLst>
          </p:cNvPr>
          <p:cNvSpPr txBox="1">
            <a:spLocks/>
          </p:cNvSpPr>
          <p:nvPr/>
        </p:nvSpPr>
        <p:spPr>
          <a:xfrm>
            <a:off x="4030789" y="4347762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touched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BE1CC444-9E83-458B-A42D-A4793923542D}"/>
              </a:ext>
            </a:extLst>
          </p:cNvPr>
          <p:cNvSpPr txBox="1">
            <a:spLocks/>
          </p:cNvSpPr>
          <p:nvPr/>
        </p:nvSpPr>
        <p:spPr>
          <a:xfrm>
            <a:off x="8197954" y="432872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realized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7520665A-2A84-4A03-AE41-7154CABF44D4}"/>
              </a:ext>
            </a:extLst>
          </p:cNvPr>
          <p:cNvSpPr txBox="1">
            <a:spLocks/>
          </p:cNvSpPr>
          <p:nvPr/>
        </p:nvSpPr>
        <p:spPr>
          <a:xfrm>
            <a:off x="2804420" y="4679222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val="9421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8" grpId="0" build="p"/>
      <p:bldP spid="9" grpId="0" build="p"/>
      <p:bldP spid="10" grpId="0" build="p"/>
      <p:bldP spid="11" grpId="0" build="p"/>
      <p:bldP spid="12" grpId="0" build="p"/>
      <p:bldP spid="15" grpId="0" build="p"/>
      <p:bldP spid="16" grpId="0" build="p"/>
      <p:bldP spid="17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453</Words>
  <Application>Microsoft Office PowerPoint</Application>
  <PresentationFormat>Widescreen</PresentationFormat>
  <Paragraphs>81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Avenir Next LT Pro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194</cp:revision>
  <dcterms:created xsi:type="dcterms:W3CDTF">2020-09-15T16:13:04Z</dcterms:created>
  <dcterms:modified xsi:type="dcterms:W3CDTF">2022-10-03T13:05:14Z</dcterms:modified>
</cp:coreProperties>
</file>